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0E360-7BF4-45CA-97CE-135C513DBE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EE569-776D-479A-A2CC-FDF9AD9A6AB8}">
      <dgm:prSet phldrT="[Text]" custT="1"/>
      <dgm:spPr/>
      <dgm:t>
        <a:bodyPr/>
        <a:lstStyle/>
        <a:p>
          <a:pPr algn="l"/>
          <a:r>
            <a:rPr lang="en-US" sz="3200" err="1" smtClean="0"/>
            <a:t>Klimax</a:t>
          </a:r>
          <a:r>
            <a:rPr lang="en-US" sz="3200" smtClean="0"/>
            <a:t> DS</a:t>
          </a:r>
          <a:endParaRPr lang="en-US" sz="3200"/>
        </a:p>
      </dgm:t>
    </dgm:pt>
    <dgm:pt modelId="{C906AB60-2960-4F30-AC82-7116B63B341B}" type="parTrans" cxnId="{129E8530-BACD-4648-B4B9-A085384B8F2E}">
      <dgm:prSet/>
      <dgm:spPr/>
      <dgm:t>
        <a:bodyPr/>
        <a:lstStyle/>
        <a:p>
          <a:pPr algn="l"/>
          <a:endParaRPr lang="en-US"/>
        </a:p>
      </dgm:t>
    </dgm:pt>
    <dgm:pt modelId="{E8E5991E-C81A-44E7-8F09-BC8AB44E598C}" type="sibTrans" cxnId="{129E8530-BACD-4648-B4B9-A085384B8F2E}">
      <dgm:prSet/>
      <dgm:spPr/>
      <dgm:t>
        <a:bodyPr/>
        <a:lstStyle/>
        <a:p>
          <a:pPr algn="l"/>
          <a:endParaRPr lang="en-US"/>
        </a:p>
      </dgm:t>
    </dgm:pt>
    <dgm:pt modelId="{A488B0E3-E712-4481-ACFC-6AA159237DDD}">
      <dgm:prSet phldrT="[Text]" custT="1"/>
      <dgm:spPr/>
      <dgm:t>
        <a:bodyPr/>
        <a:lstStyle/>
        <a:p>
          <a:pPr algn="l"/>
          <a:r>
            <a:rPr lang="en-US" sz="3200" err="1" smtClean="0"/>
            <a:t>Akurate</a:t>
          </a:r>
          <a:r>
            <a:rPr lang="en-US" sz="3200" smtClean="0"/>
            <a:t> DS</a:t>
          </a:r>
          <a:endParaRPr lang="en-US" sz="3200"/>
        </a:p>
      </dgm:t>
    </dgm:pt>
    <dgm:pt modelId="{D91E13FC-8749-4CCA-B14B-D81F1D7EE39B}" type="parTrans" cxnId="{13C1A4BC-457E-4D43-83B9-9294EA3A0639}">
      <dgm:prSet/>
      <dgm:spPr/>
      <dgm:t>
        <a:bodyPr/>
        <a:lstStyle/>
        <a:p>
          <a:pPr algn="l"/>
          <a:endParaRPr lang="en-US"/>
        </a:p>
      </dgm:t>
    </dgm:pt>
    <dgm:pt modelId="{1695B43B-0CD0-46C8-BEA4-EDB610F501FA}" type="sibTrans" cxnId="{13C1A4BC-457E-4D43-83B9-9294EA3A0639}">
      <dgm:prSet/>
      <dgm:spPr/>
      <dgm:t>
        <a:bodyPr/>
        <a:lstStyle/>
        <a:p>
          <a:pPr algn="l"/>
          <a:endParaRPr lang="en-US"/>
        </a:p>
      </dgm:t>
    </dgm:pt>
    <dgm:pt modelId="{1CD64040-9FE9-4103-B601-83864C3B7FFF}" type="pres">
      <dgm:prSet presAssocID="{42F0E360-7BF4-45CA-97CE-135C513DB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EA530-EE12-4FB2-BC6D-8C54421448FC}" type="pres">
      <dgm:prSet presAssocID="{931EE569-776D-479A-A2CC-FDF9AD9A6AB8}" presName="parentLin" presStyleCnt="0"/>
      <dgm:spPr/>
    </dgm:pt>
    <dgm:pt modelId="{D7C94037-8ABA-4D2E-B84A-967B034F0E80}" type="pres">
      <dgm:prSet presAssocID="{931EE569-776D-479A-A2CC-FDF9AD9A6AB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E6F445B-68DE-4668-93F0-65A0CFC7F96A}" type="pres">
      <dgm:prSet presAssocID="{931EE569-776D-479A-A2CC-FDF9AD9A6AB8}" presName="parentText" presStyleLbl="node1" presStyleIdx="0" presStyleCnt="2" custScaleX="45504" custScaleY="28603" custLinFactNeighborX="-7407" custLinFactNeighborY="-7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737F7-9362-409A-B864-2047CDF9C668}" type="pres">
      <dgm:prSet presAssocID="{931EE569-776D-479A-A2CC-FDF9AD9A6AB8}" presName="negativeSpace" presStyleCnt="0"/>
      <dgm:spPr/>
    </dgm:pt>
    <dgm:pt modelId="{E8840423-1136-4C99-97F4-0D0F1DDF26EA}" type="pres">
      <dgm:prSet presAssocID="{931EE569-776D-479A-A2CC-FDF9AD9A6AB8}" presName="childText" presStyleLbl="conFgAcc1" presStyleIdx="0" presStyleCnt="2" custScaleX="88889" custScaleY="91728" custLinFactNeighborX="5556" custLinFactNeighborY="-6512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E1BAC40F-D0B0-4D48-B46D-64134587458B}" type="pres">
      <dgm:prSet presAssocID="{E8E5991E-C81A-44E7-8F09-BC8AB44E598C}" presName="spaceBetweenRectangles" presStyleCnt="0"/>
      <dgm:spPr/>
    </dgm:pt>
    <dgm:pt modelId="{17FB74F8-3EF0-410E-BAA7-FE2895446080}" type="pres">
      <dgm:prSet presAssocID="{A488B0E3-E712-4481-ACFC-6AA159237DDD}" presName="parentLin" presStyleCnt="0"/>
      <dgm:spPr/>
    </dgm:pt>
    <dgm:pt modelId="{34381562-AE37-4872-948F-81775EC26F48}" type="pres">
      <dgm:prSet presAssocID="{A488B0E3-E712-4481-ACFC-6AA159237DD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18442FE-229C-4EA8-829B-B3DCD0B48DB8}" type="pres">
      <dgm:prSet presAssocID="{A488B0E3-E712-4481-ACFC-6AA159237DDD}" presName="parentText" presStyleLbl="node1" presStyleIdx="1" presStyleCnt="2" custScaleX="47089" custScaleY="30108" custLinFactNeighborX="-7407" custLinFactNeighborY="-132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6DFD9-314A-4505-8805-5F1340E4B31E}" type="pres">
      <dgm:prSet presAssocID="{A488B0E3-E712-4481-ACFC-6AA159237DDD}" presName="negativeSpace" presStyleCnt="0"/>
      <dgm:spPr/>
    </dgm:pt>
    <dgm:pt modelId="{BEC253A6-2620-4CC0-80D1-04E94C27D74B}" type="pres">
      <dgm:prSet presAssocID="{A488B0E3-E712-4481-ACFC-6AA159237DDD}" presName="childText" presStyleLbl="conFgAcc1" presStyleIdx="1" presStyleCnt="2" custScaleX="88890" custScaleY="96985" custLinFactY="1197" custLinFactNeighborX="6481" custLinFactNeighborY="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</dgm:ptLst>
  <dgm:cxnLst>
    <dgm:cxn modelId="{92BAC9DF-1665-4C56-A568-834AAB10FB10}" type="presOf" srcId="{42F0E360-7BF4-45CA-97CE-135C513DBE2B}" destId="{1CD64040-9FE9-4103-B601-83864C3B7FFF}" srcOrd="0" destOrd="0" presId="urn:microsoft.com/office/officeart/2005/8/layout/list1"/>
    <dgm:cxn modelId="{166CC929-36F5-4F58-A7C8-40DECEC14980}" type="presOf" srcId="{A488B0E3-E712-4481-ACFC-6AA159237DDD}" destId="{34381562-AE37-4872-948F-81775EC26F48}" srcOrd="0" destOrd="0" presId="urn:microsoft.com/office/officeart/2005/8/layout/list1"/>
    <dgm:cxn modelId="{9707C635-2597-4166-83BA-2952C7BA9F93}" type="presOf" srcId="{931EE569-776D-479A-A2CC-FDF9AD9A6AB8}" destId="{5E6F445B-68DE-4668-93F0-65A0CFC7F96A}" srcOrd="1" destOrd="0" presId="urn:microsoft.com/office/officeart/2005/8/layout/list1"/>
    <dgm:cxn modelId="{846477F7-92D9-40CB-AC78-7AC31D316736}" type="presOf" srcId="{A488B0E3-E712-4481-ACFC-6AA159237DDD}" destId="{518442FE-229C-4EA8-829B-B3DCD0B48DB8}" srcOrd="1" destOrd="0" presId="urn:microsoft.com/office/officeart/2005/8/layout/list1"/>
    <dgm:cxn modelId="{13C1A4BC-457E-4D43-83B9-9294EA3A0639}" srcId="{42F0E360-7BF4-45CA-97CE-135C513DBE2B}" destId="{A488B0E3-E712-4481-ACFC-6AA159237DDD}" srcOrd="1" destOrd="0" parTransId="{D91E13FC-8749-4CCA-B14B-D81F1D7EE39B}" sibTransId="{1695B43B-0CD0-46C8-BEA4-EDB610F501FA}"/>
    <dgm:cxn modelId="{129E8530-BACD-4648-B4B9-A085384B8F2E}" srcId="{42F0E360-7BF4-45CA-97CE-135C513DBE2B}" destId="{931EE569-776D-479A-A2CC-FDF9AD9A6AB8}" srcOrd="0" destOrd="0" parTransId="{C906AB60-2960-4F30-AC82-7116B63B341B}" sibTransId="{E8E5991E-C81A-44E7-8F09-BC8AB44E598C}"/>
    <dgm:cxn modelId="{271FCCB6-015C-448F-AAB6-FBBC22C5BB93}" type="presOf" srcId="{931EE569-776D-479A-A2CC-FDF9AD9A6AB8}" destId="{D7C94037-8ABA-4D2E-B84A-967B034F0E80}" srcOrd="0" destOrd="0" presId="urn:microsoft.com/office/officeart/2005/8/layout/list1"/>
    <dgm:cxn modelId="{22381D98-3CE4-41A5-8FFC-A077C89DFC17}" type="presParOf" srcId="{1CD64040-9FE9-4103-B601-83864C3B7FFF}" destId="{E53EA530-EE12-4FB2-BC6D-8C54421448FC}" srcOrd="0" destOrd="0" presId="urn:microsoft.com/office/officeart/2005/8/layout/list1"/>
    <dgm:cxn modelId="{5FB57798-6F8E-4318-B3EC-E0F56895EE86}" type="presParOf" srcId="{E53EA530-EE12-4FB2-BC6D-8C54421448FC}" destId="{D7C94037-8ABA-4D2E-B84A-967B034F0E80}" srcOrd="0" destOrd="0" presId="urn:microsoft.com/office/officeart/2005/8/layout/list1"/>
    <dgm:cxn modelId="{D7505774-D5DD-4A8D-B8A5-FA2EC17AA6BC}" type="presParOf" srcId="{E53EA530-EE12-4FB2-BC6D-8C54421448FC}" destId="{5E6F445B-68DE-4668-93F0-65A0CFC7F96A}" srcOrd="1" destOrd="0" presId="urn:microsoft.com/office/officeart/2005/8/layout/list1"/>
    <dgm:cxn modelId="{F3B88119-588B-48AC-B9BD-83A251CA1345}" type="presParOf" srcId="{1CD64040-9FE9-4103-B601-83864C3B7FFF}" destId="{800737F7-9362-409A-B864-2047CDF9C668}" srcOrd="1" destOrd="0" presId="urn:microsoft.com/office/officeart/2005/8/layout/list1"/>
    <dgm:cxn modelId="{095638B1-6EA9-410A-A625-8E59D8EB7512}" type="presParOf" srcId="{1CD64040-9FE9-4103-B601-83864C3B7FFF}" destId="{E8840423-1136-4C99-97F4-0D0F1DDF26EA}" srcOrd="2" destOrd="0" presId="urn:microsoft.com/office/officeart/2005/8/layout/list1"/>
    <dgm:cxn modelId="{A88953A6-C14D-4258-94E1-B3ABAA56EF79}" type="presParOf" srcId="{1CD64040-9FE9-4103-B601-83864C3B7FFF}" destId="{E1BAC40F-D0B0-4D48-B46D-64134587458B}" srcOrd="3" destOrd="0" presId="urn:microsoft.com/office/officeart/2005/8/layout/list1"/>
    <dgm:cxn modelId="{E9968109-DCED-41DF-9787-8818C39221F7}" type="presParOf" srcId="{1CD64040-9FE9-4103-B601-83864C3B7FFF}" destId="{17FB74F8-3EF0-410E-BAA7-FE2895446080}" srcOrd="4" destOrd="0" presId="urn:microsoft.com/office/officeart/2005/8/layout/list1"/>
    <dgm:cxn modelId="{866FCFE7-E347-47B3-A6B7-DB023C8F7B17}" type="presParOf" srcId="{17FB74F8-3EF0-410E-BAA7-FE2895446080}" destId="{34381562-AE37-4872-948F-81775EC26F48}" srcOrd="0" destOrd="0" presId="urn:microsoft.com/office/officeart/2005/8/layout/list1"/>
    <dgm:cxn modelId="{C233B5F4-DF4F-44A9-A6BF-21854B85D1A2}" type="presParOf" srcId="{17FB74F8-3EF0-410E-BAA7-FE2895446080}" destId="{518442FE-229C-4EA8-829B-B3DCD0B48DB8}" srcOrd="1" destOrd="0" presId="urn:microsoft.com/office/officeart/2005/8/layout/list1"/>
    <dgm:cxn modelId="{A0BA59E3-D213-4D59-9AD2-C8101EAC51CA}" type="presParOf" srcId="{1CD64040-9FE9-4103-B601-83864C3B7FFF}" destId="{5346DFD9-314A-4505-8805-5F1340E4B31E}" srcOrd="5" destOrd="0" presId="urn:microsoft.com/office/officeart/2005/8/layout/list1"/>
    <dgm:cxn modelId="{5D6E217F-EF45-43E3-B63D-953196E8E85F}" type="presParOf" srcId="{1CD64040-9FE9-4103-B601-83864C3B7FFF}" destId="{BEC253A6-2620-4CC0-80D1-04E94C27D74B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0E360-7BF4-45CA-97CE-135C513DBE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EE569-776D-479A-A2CC-FDF9AD9A6AB8}">
      <dgm:prSet phldrT="[Text]" custT="1"/>
      <dgm:spPr/>
      <dgm:t>
        <a:bodyPr/>
        <a:lstStyle/>
        <a:p>
          <a:pPr algn="l"/>
          <a:r>
            <a:rPr lang="en-US" sz="3200" err="1" smtClean="0"/>
            <a:t>Majik</a:t>
          </a:r>
          <a:r>
            <a:rPr lang="en-US" sz="3200" smtClean="0"/>
            <a:t> DS</a:t>
          </a:r>
          <a:endParaRPr lang="en-US" sz="3200"/>
        </a:p>
      </dgm:t>
    </dgm:pt>
    <dgm:pt modelId="{C906AB60-2960-4F30-AC82-7116B63B341B}" type="parTrans" cxnId="{129E8530-BACD-4648-B4B9-A085384B8F2E}">
      <dgm:prSet/>
      <dgm:spPr/>
      <dgm:t>
        <a:bodyPr/>
        <a:lstStyle/>
        <a:p>
          <a:pPr algn="l"/>
          <a:endParaRPr lang="en-US"/>
        </a:p>
      </dgm:t>
    </dgm:pt>
    <dgm:pt modelId="{E8E5991E-C81A-44E7-8F09-BC8AB44E598C}" type="sibTrans" cxnId="{129E8530-BACD-4648-B4B9-A085384B8F2E}">
      <dgm:prSet/>
      <dgm:spPr/>
      <dgm:t>
        <a:bodyPr/>
        <a:lstStyle/>
        <a:p>
          <a:pPr algn="l"/>
          <a:endParaRPr lang="en-US"/>
        </a:p>
      </dgm:t>
    </dgm:pt>
    <dgm:pt modelId="{A488B0E3-E712-4481-ACFC-6AA159237DDD}">
      <dgm:prSet phldrT="[Text]" custT="1"/>
      <dgm:spPr/>
      <dgm:t>
        <a:bodyPr/>
        <a:lstStyle/>
        <a:p>
          <a:pPr algn="l"/>
          <a:r>
            <a:rPr lang="en-US" sz="3200" smtClean="0"/>
            <a:t>Sneaky DS</a:t>
          </a:r>
          <a:endParaRPr lang="en-US" sz="3200"/>
        </a:p>
      </dgm:t>
    </dgm:pt>
    <dgm:pt modelId="{D91E13FC-8749-4CCA-B14B-D81F1D7EE39B}" type="parTrans" cxnId="{13C1A4BC-457E-4D43-83B9-9294EA3A0639}">
      <dgm:prSet/>
      <dgm:spPr/>
      <dgm:t>
        <a:bodyPr/>
        <a:lstStyle/>
        <a:p>
          <a:pPr algn="l"/>
          <a:endParaRPr lang="en-US"/>
        </a:p>
      </dgm:t>
    </dgm:pt>
    <dgm:pt modelId="{1695B43B-0CD0-46C8-BEA4-EDB610F501FA}" type="sibTrans" cxnId="{13C1A4BC-457E-4D43-83B9-9294EA3A0639}">
      <dgm:prSet/>
      <dgm:spPr/>
      <dgm:t>
        <a:bodyPr/>
        <a:lstStyle/>
        <a:p>
          <a:pPr algn="l"/>
          <a:endParaRPr lang="en-US"/>
        </a:p>
      </dgm:t>
    </dgm:pt>
    <dgm:pt modelId="{1CD64040-9FE9-4103-B601-83864C3B7FFF}" type="pres">
      <dgm:prSet presAssocID="{42F0E360-7BF4-45CA-97CE-135C513DB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EA530-EE12-4FB2-BC6D-8C54421448FC}" type="pres">
      <dgm:prSet presAssocID="{931EE569-776D-479A-A2CC-FDF9AD9A6AB8}" presName="parentLin" presStyleCnt="0"/>
      <dgm:spPr/>
    </dgm:pt>
    <dgm:pt modelId="{D7C94037-8ABA-4D2E-B84A-967B034F0E80}" type="pres">
      <dgm:prSet presAssocID="{931EE569-776D-479A-A2CC-FDF9AD9A6AB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E6F445B-68DE-4668-93F0-65A0CFC7F96A}" type="pres">
      <dgm:prSet presAssocID="{931EE569-776D-479A-A2CC-FDF9AD9A6AB8}" presName="parentText" presStyleLbl="node1" presStyleIdx="0" presStyleCnt="2" custScaleX="45504" custScaleY="28603" custLinFactNeighborX="-7407" custLinFactNeighborY="-7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737F7-9362-409A-B864-2047CDF9C668}" type="pres">
      <dgm:prSet presAssocID="{931EE569-776D-479A-A2CC-FDF9AD9A6AB8}" presName="negativeSpace" presStyleCnt="0"/>
      <dgm:spPr/>
    </dgm:pt>
    <dgm:pt modelId="{E8840423-1136-4C99-97F4-0D0F1DDF26EA}" type="pres">
      <dgm:prSet presAssocID="{931EE569-776D-479A-A2CC-FDF9AD9A6AB8}" presName="childText" presStyleLbl="conFgAcc1" presStyleIdx="0" presStyleCnt="2" custScaleX="88889" custScaleY="99763" custLinFactNeighborX="5556" custLinFactNeighborY="-6512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E1BAC40F-D0B0-4D48-B46D-64134587458B}" type="pres">
      <dgm:prSet presAssocID="{E8E5991E-C81A-44E7-8F09-BC8AB44E598C}" presName="spaceBetweenRectangles" presStyleCnt="0"/>
      <dgm:spPr/>
    </dgm:pt>
    <dgm:pt modelId="{17FB74F8-3EF0-410E-BAA7-FE2895446080}" type="pres">
      <dgm:prSet presAssocID="{A488B0E3-E712-4481-ACFC-6AA159237DDD}" presName="parentLin" presStyleCnt="0"/>
      <dgm:spPr/>
    </dgm:pt>
    <dgm:pt modelId="{34381562-AE37-4872-948F-81775EC26F48}" type="pres">
      <dgm:prSet presAssocID="{A488B0E3-E712-4481-ACFC-6AA159237DD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18442FE-229C-4EA8-829B-B3DCD0B48DB8}" type="pres">
      <dgm:prSet presAssocID="{A488B0E3-E712-4481-ACFC-6AA159237DDD}" presName="parentText" presStyleLbl="node1" presStyleIdx="1" presStyleCnt="2" custScaleX="47089" custScaleY="30108" custLinFactNeighborX="-7407" custLinFactNeighborY="-43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6DFD9-314A-4505-8805-5F1340E4B31E}" type="pres">
      <dgm:prSet presAssocID="{A488B0E3-E712-4481-ACFC-6AA159237DDD}" presName="negativeSpace" presStyleCnt="0"/>
      <dgm:spPr/>
    </dgm:pt>
    <dgm:pt modelId="{BEC253A6-2620-4CC0-80D1-04E94C27D74B}" type="pres">
      <dgm:prSet presAssocID="{A488B0E3-E712-4481-ACFC-6AA159237DDD}" presName="childText" presStyleLbl="conFgAcc1" presStyleIdx="1" presStyleCnt="2" custScaleX="66667" custScaleY="96985" custLinFactNeighborX="5556" custLinFactNeighborY="7071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</dgm:ptLst>
  <dgm:cxnLst>
    <dgm:cxn modelId="{B909C27A-5CAF-4C40-9392-F475FDB03BF8}" type="presOf" srcId="{931EE569-776D-479A-A2CC-FDF9AD9A6AB8}" destId="{5E6F445B-68DE-4668-93F0-65A0CFC7F96A}" srcOrd="1" destOrd="0" presId="urn:microsoft.com/office/officeart/2005/8/layout/list1"/>
    <dgm:cxn modelId="{13C1A4BC-457E-4D43-83B9-9294EA3A0639}" srcId="{42F0E360-7BF4-45CA-97CE-135C513DBE2B}" destId="{A488B0E3-E712-4481-ACFC-6AA159237DDD}" srcOrd="1" destOrd="0" parTransId="{D91E13FC-8749-4CCA-B14B-D81F1D7EE39B}" sibTransId="{1695B43B-0CD0-46C8-BEA4-EDB610F501FA}"/>
    <dgm:cxn modelId="{129E8530-BACD-4648-B4B9-A085384B8F2E}" srcId="{42F0E360-7BF4-45CA-97CE-135C513DBE2B}" destId="{931EE569-776D-479A-A2CC-FDF9AD9A6AB8}" srcOrd="0" destOrd="0" parTransId="{C906AB60-2960-4F30-AC82-7116B63B341B}" sibTransId="{E8E5991E-C81A-44E7-8F09-BC8AB44E598C}"/>
    <dgm:cxn modelId="{72205530-B633-4A1A-BF8C-22C1B6A797A7}" type="presOf" srcId="{A488B0E3-E712-4481-ACFC-6AA159237DDD}" destId="{34381562-AE37-4872-948F-81775EC26F48}" srcOrd="0" destOrd="0" presId="urn:microsoft.com/office/officeart/2005/8/layout/list1"/>
    <dgm:cxn modelId="{635476A5-7542-47F5-A97E-F108395984C8}" type="presOf" srcId="{931EE569-776D-479A-A2CC-FDF9AD9A6AB8}" destId="{D7C94037-8ABA-4D2E-B84A-967B034F0E80}" srcOrd="0" destOrd="0" presId="urn:microsoft.com/office/officeart/2005/8/layout/list1"/>
    <dgm:cxn modelId="{637C6C46-35E3-4CBD-B74B-DA3F65D4DB97}" type="presOf" srcId="{A488B0E3-E712-4481-ACFC-6AA159237DDD}" destId="{518442FE-229C-4EA8-829B-B3DCD0B48DB8}" srcOrd="1" destOrd="0" presId="urn:microsoft.com/office/officeart/2005/8/layout/list1"/>
    <dgm:cxn modelId="{2EAB3EE5-6D23-4668-8D0E-E20DACB7866F}" type="presOf" srcId="{42F0E360-7BF4-45CA-97CE-135C513DBE2B}" destId="{1CD64040-9FE9-4103-B601-83864C3B7FFF}" srcOrd="0" destOrd="0" presId="urn:microsoft.com/office/officeart/2005/8/layout/list1"/>
    <dgm:cxn modelId="{8ECAD9BE-B335-4F1F-AB29-9BF68E118AD1}" type="presParOf" srcId="{1CD64040-9FE9-4103-B601-83864C3B7FFF}" destId="{E53EA530-EE12-4FB2-BC6D-8C54421448FC}" srcOrd="0" destOrd="0" presId="urn:microsoft.com/office/officeart/2005/8/layout/list1"/>
    <dgm:cxn modelId="{6623F042-D798-452F-9B14-20EB260E3BC6}" type="presParOf" srcId="{E53EA530-EE12-4FB2-BC6D-8C54421448FC}" destId="{D7C94037-8ABA-4D2E-B84A-967B034F0E80}" srcOrd="0" destOrd="0" presId="urn:microsoft.com/office/officeart/2005/8/layout/list1"/>
    <dgm:cxn modelId="{6A13A81C-FCC0-4B3E-ACFA-C5A992992EC8}" type="presParOf" srcId="{E53EA530-EE12-4FB2-BC6D-8C54421448FC}" destId="{5E6F445B-68DE-4668-93F0-65A0CFC7F96A}" srcOrd="1" destOrd="0" presId="urn:microsoft.com/office/officeart/2005/8/layout/list1"/>
    <dgm:cxn modelId="{C8447263-A991-4E08-BE4A-B6CA23A9D9E7}" type="presParOf" srcId="{1CD64040-9FE9-4103-B601-83864C3B7FFF}" destId="{800737F7-9362-409A-B864-2047CDF9C668}" srcOrd="1" destOrd="0" presId="urn:microsoft.com/office/officeart/2005/8/layout/list1"/>
    <dgm:cxn modelId="{E4F20ADB-1827-42D0-AE22-1FC0EE17540B}" type="presParOf" srcId="{1CD64040-9FE9-4103-B601-83864C3B7FFF}" destId="{E8840423-1136-4C99-97F4-0D0F1DDF26EA}" srcOrd="2" destOrd="0" presId="urn:microsoft.com/office/officeart/2005/8/layout/list1"/>
    <dgm:cxn modelId="{34CE723E-8B0B-41B5-B48E-7F93C4A065BB}" type="presParOf" srcId="{1CD64040-9FE9-4103-B601-83864C3B7FFF}" destId="{E1BAC40F-D0B0-4D48-B46D-64134587458B}" srcOrd="3" destOrd="0" presId="urn:microsoft.com/office/officeart/2005/8/layout/list1"/>
    <dgm:cxn modelId="{CABF1E85-BCD4-4CE3-8112-579AF9AF0B95}" type="presParOf" srcId="{1CD64040-9FE9-4103-B601-83864C3B7FFF}" destId="{17FB74F8-3EF0-410E-BAA7-FE2895446080}" srcOrd="4" destOrd="0" presId="urn:microsoft.com/office/officeart/2005/8/layout/list1"/>
    <dgm:cxn modelId="{8F023E6A-7CAC-497B-89F0-C4A6EB8DB95D}" type="presParOf" srcId="{17FB74F8-3EF0-410E-BAA7-FE2895446080}" destId="{34381562-AE37-4872-948F-81775EC26F48}" srcOrd="0" destOrd="0" presId="urn:microsoft.com/office/officeart/2005/8/layout/list1"/>
    <dgm:cxn modelId="{EFBD79F8-9756-4FE3-818A-C23E3FBB8ABC}" type="presParOf" srcId="{17FB74F8-3EF0-410E-BAA7-FE2895446080}" destId="{518442FE-229C-4EA8-829B-B3DCD0B48DB8}" srcOrd="1" destOrd="0" presId="urn:microsoft.com/office/officeart/2005/8/layout/list1"/>
    <dgm:cxn modelId="{14EE2ACE-86B5-4F59-AF47-979126ADBDE5}" type="presParOf" srcId="{1CD64040-9FE9-4103-B601-83864C3B7FFF}" destId="{5346DFD9-314A-4505-8805-5F1340E4B31E}" srcOrd="5" destOrd="0" presId="urn:microsoft.com/office/officeart/2005/8/layout/list1"/>
    <dgm:cxn modelId="{76E6C613-3A59-4940-9587-1F72F5EFD11F}" type="presParOf" srcId="{1CD64040-9FE9-4103-B601-83864C3B7FFF}" destId="{BEC253A6-2620-4CC0-80D1-04E94C27D74B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22B40-0529-4B74-8B41-D154D7838729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E3DC5-A31C-430D-B9B4-AB2FF09BB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8AA3-F567-4DE5-B847-253BAC642A69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BDBB-646A-493E-BB71-5A70765FE22E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A3AE-69F9-45CB-A480-8A8FFD26B6D0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7984-048C-4E76-AC89-75316E306EDC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B0A1-89C8-4827-91B0-54995B6BB661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428C-F34E-4450-A821-F115B3F1E954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17F5-1E8C-4075-A053-EB5FF6FED9EB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EC0A-D383-408D-8D4A-80A97840851E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6EE4-9AB1-4704-AEE8-D914E0F0FA33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F518-9C09-406A-AA4C-2CD730D35D91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6386-E9AA-4C6D-A60D-C0D8426448AD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053C-7747-4F68-B453-1C3639203751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E32C-CCEB-4553-8698-EC508943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land\Desktop\VNAV_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500" smtClean="0"/>
              <a:t>	</a:t>
            </a:r>
            <a:r>
              <a:rPr lang="en-US" sz="2500" err="1" smtClean="0"/>
              <a:t>Khi</a:t>
            </a:r>
            <a:r>
              <a:rPr lang="en-US" sz="2500" smtClean="0"/>
              <a:t>  </a:t>
            </a:r>
            <a:r>
              <a:rPr lang="en-US" sz="2500"/>
              <a:t>Linn </a:t>
            </a:r>
            <a:r>
              <a:rPr lang="en-US" sz="2500" err="1"/>
              <a:t>phát</a:t>
            </a:r>
            <a:r>
              <a:rPr lang="en-US" sz="2500"/>
              <a:t> </a:t>
            </a:r>
            <a:r>
              <a:rPr lang="en-US" sz="2500" err="1"/>
              <a:t>triển</a:t>
            </a:r>
            <a:r>
              <a:rPr lang="en-US" sz="2500"/>
              <a:t> DS, chip </a:t>
            </a:r>
            <a:r>
              <a:rPr lang="en-US" sz="2500" err="1"/>
              <a:t>DAC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LINN </a:t>
            </a:r>
            <a:r>
              <a:rPr lang="en-US" sz="2500" err="1"/>
              <a:t>lựa</a:t>
            </a:r>
            <a:r>
              <a:rPr lang="en-US" sz="2500"/>
              <a:t> </a:t>
            </a:r>
            <a:r>
              <a:rPr lang="en-US" sz="2500" err="1"/>
              <a:t>chọn</a:t>
            </a:r>
            <a:r>
              <a:rPr lang="en-US" sz="2500"/>
              <a:t>  </a:t>
            </a:r>
            <a:r>
              <a:rPr lang="en-US" sz="2500" err="1"/>
              <a:t>ứng</a:t>
            </a:r>
            <a:r>
              <a:rPr lang="en-US" sz="2500"/>
              <a:t> </a:t>
            </a:r>
            <a:r>
              <a:rPr lang="en-US" sz="2500" err="1"/>
              <a:t>với</a:t>
            </a:r>
            <a:r>
              <a:rPr lang="en-US" sz="2500"/>
              <a:t> </a:t>
            </a:r>
            <a:r>
              <a:rPr lang="en-US" sz="2500" err="1"/>
              <a:t>các</a:t>
            </a:r>
            <a:r>
              <a:rPr lang="en-US" sz="2500"/>
              <a:t> </a:t>
            </a:r>
            <a:r>
              <a:rPr lang="en-US" sz="2500" err="1"/>
              <a:t>sản</a:t>
            </a:r>
            <a:r>
              <a:rPr lang="en-US" sz="2500"/>
              <a:t> </a:t>
            </a:r>
            <a:r>
              <a:rPr lang="en-US" sz="2500" err="1"/>
              <a:t>phẩm</a:t>
            </a:r>
            <a:r>
              <a:rPr lang="en-US" sz="2500"/>
              <a:t> </a:t>
            </a:r>
            <a:r>
              <a:rPr lang="en-US" sz="2500" err="1"/>
              <a:t>theo</a:t>
            </a:r>
            <a:r>
              <a:rPr lang="en-US" sz="2500"/>
              <a:t> </a:t>
            </a:r>
            <a:r>
              <a:rPr lang="en-US" sz="2500" err="1"/>
              <a:t>phân</a:t>
            </a:r>
            <a:r>
              <a:rPr lang="en-US" sz="2500"/>
              <a:t> </a:t>
            </a:r>
            <a:r>
              <a:rPr lang="en-US" sz="2500" err="1"/>
              <a:t>khúc</a:t>
            </a:r>
            <a:r>
              <a:rPr lang="en-US" sz="2500"/>
              <a:t>  </a:t>
            </a:r>
            <a:r>
              <a:rPr lang="en-US" sz="2500" err="1"/>
              <a:t>thị</a:t>
            </a:r>
            <a:r>
              <a:rPr lang="en-US" sz="2500"/>
              <a:t> </a:t>
            </a:r>
            <a:r>
              <a:rPr lang="en-US" sz="2500" err="1"/>
              <a:t>trường</a:t>
            </a:r>
            <a:r>
              <a:rPr lang="en-US" sz="2500"/>
              <a:t>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thiết</a:t>
            </a:r>
            <a:r>
              <a:rPr lang="en-US" sz="2500"/>
              <a:t> </a:t>
            </a:r>
            <a:r>
              <a:rPr lang="en-US" sz="2500" err="1"/>
              <a:t>kế</a:t>
            </a:r>
            <a:r>
              <a:rPr lang="en-US" sz="2500"/>
              <a:t>  </a:t>
            </a:r>
            <a:r>
              <a:rPr lang="en-US" sz="2500" err="1"/>
              <a:t>mạch</a:t>
            </a:r>
            <a:r>
              <a:rPr lang="en-US" sz="2500"/>
              <a:t> </a:t>
            </a:r>
            <a:r>
              <a:rPr lang="en-US" sz="2500" err="1"/>
              <a:t>dựa</a:t>
            </a:r>
            <a:r>
              <a:rPr lang="en-US" sz="2500"/>
              <a:t> </a:t>
            </a:r>
            <a:r>
              <a:rPr lang="en-US" sz="2500" err="1"/>
              <a:t>trên</a:t>
            </a:r>
            <a:r>
              <a:rPr lang="en-US" sz="2500"/>
              <a:t> </a:t>
            </a:r>
            <a:r>
              <a:rPr lang="en-US" sz="2500" err="1"/>
              <a:t>tiêu</a:t>
            </a:r>
            <a:r>
              <a:rPr lang="en-US" sz="2500"/>
              <a:t> </a:t>
            </a:r>
            <a:r>
              <a:rPr lang="en-US" sz="2500" err="1"/>
              <a:t>chí</a:t>
            </a:r>
            <a:r>
              <a:rPr lang="en-US" sz="2500"/>
              <a:t>  </a:t>
            </a:r>
            <a:r>
              <a:rPr lang="en-US" sz="2500" err="1"/>
              <a:t>chính</a:t>
            </a:r>
            <a:r>
              <a:rPr lang="en-US" sz="2500"/>
              <a:t> </a:t>
            </a:r>
            <a:r>
              <a:rPr lang="en-US" sz="2500" err="1"/>
              <a:t>xác</a:t>
            </a:r>
            <a:r>
              <a:rPr lang="en-US" sz="2500"/>
              <a:t>,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đảm</a:t>
            </a:r>
            <a:r>
              <a:rPr lang="en-US" sz="2500"/>
              <a:t> </a:t>
            </a:r>
            <a:r>
              <a:rPr lang="en-US" sz="2500" err="1"/>
              <a:t>bảo</a:t>
            </a:r>
            <a:r>
              <a:rPr lang="en-US" sz="2500"/>
              <a:t> </a:t>
            </a:r>
            <a:r>
              <a:rPr lang="en-US" sz="2500" err="1"/>
              <a:t>tối</a:t>
            </a:r>
            <a:r>
              <a:rPr lang="en-US" sz="2500"/>
              <a:t> </a:t>
            </a:r>
            <a:r>
              <a:rPr lang="en-US" sz="2500" err="1"/>
              <a:t>ưu</a:t>
            </a:r>
            <a:r>
              <a:rPr lang="en-US" sz="2500"/>
              <a:t> </a:t>
            </a:r>
            <a:r>
              <a:rPr lang="en-US" sz="2500" err="1"/>
              <a:t>hóa</a:t>
            </a:r>
            <a:r>
              <a:rPr lang="en-US" sz="2500"/>
              <a:t> </a:t>
            </a:r>
            <a:r>
              <a:rPr lang="en-US" sz="2500" err="1"/>
              <a:t>cho</a:t>
            </a:r>
            <a:r>
              <a:rPr lang="en-US" sz="2500"/>
              <a:t> </a:t>
            </a:r>
            <a:r>
              <a:rPr lang="en-US" sz="2500" err="1"/>
              <a:t>người</a:t>
            </a:r>
            <a:r>
              <a:rPr lang="en-US" sz="2500"/>
              <a:t> </a:t>
            </a:r>
            <a:r>
              <a:rPr lang="en-US" sz="2500" err="1"/>
              <a:t>nghe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</a:t>
            </a:r>
            <a:r>
              <a:rPr lang="en-US" sz="2500" err="1"/>
              <a:t>nghe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hiệu</a:t>
            </a:r>
            <a:r>
              <a:rPr lang="en-US" sz="2500"/>
              <a:t> </a:t>
            </a:r>
            <a:r>
              <a:rPr lang="en-US" sz="2500" err="1"/>
              <a:t>quả</a:t>
            </a:r>
            <a:r>
              <a:rPr lang="en-US" sz="2500"/>
              <a:t>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chất</a:t>
            </a:r>
            <a:r>
              <a:rPr lang="en-US" sz="2500"/>
              <a:t> </a:t>
            </a:r>
            <a:r>
              <a:rPr lang="en-US" sz="2500" err="1"/>
              <a:t>lượng</a:t>
            </a:r>
            <a:r>
              <a:rPr lang="en-US" sz="2500"/>
              <a:t>  </a:t>
            </a:r>
            <a:r>
              <a:rPr lang="en-US" sz="2500" err="1"/>
              <a:t>nhất</a:t>
            </a:r>
            <a:r>
              <a:rPr lang="en-US" sz="2500"/>
              <a:t> </a:t>
            </a:r>
            <a:r>
              <a:rPr lang="en-US" sz="2500" err="1"/>
              <a:t>có</a:t>
            </a:r>
            <a:r>
              <a:rPr lang="en-US" sz="2500"/>
              <a:t> </a:t>
            </a:r>
            <a:r>
              <a:rPr lang="en-US" sz="2500" err="1"/>
              <a:t>thể</a:t>
            </a:r>
            <a:r>
              <a:rPr lang="en-US" sz="2500"/>
              <a:t> . </a:t>
            </a:r>
            <a:r>
              <a:rPr lang="en-US" sz="2500" err="1"/>
              <a:t>ví</a:t>
            </a:r>
            <a:r>
              <a:rPr lang="en-US" sz="2500"/>
              <a:t> </a:t>
            </a:r>
            <a:r>
              <a:rPr lang="en-US" sz="2500" err="1"/>
              <a:t>dụ</a:t>
            </a:r>
            <a:r>
              <a:rPr lang="en-US" sz="2500"/>
              <a:t> </a:t>
            </a:r>
            <a:r>
              <a:rPr lang="en-US" sz="2500" err="1"/>
              <a:t>như</a:t>
            </a:r>
            <a:r>
              <a:rPr lang="en-US" sz="2500"/>
              <a:t>  chip  </a:t>
            </a:r>
            <a:r>
              <a:rPr lang="en-US" sz="2500" b="1" err="1"/>
              <a:t>DAC</a:t>
            </a:r>
            <a:r>
              <a:rPr lang="en-US" sz="2500" b="1"/>
              <a:t> </a:t>
            </a:r>
            <a:r>
              <a:rPr lang="en-US" sz="2500" b="1" err="1"/>
              <a:t>Wolfson</a:t>
            </a:r>
            <a:r>
              <a:rPr lang="en-US" sz="2500" b="1"/>
              <a:t> </a:t>
            </a:r>
            <a:r>
              <a:rPr lang="en-US" sz="2500" b="1" err="1"/>
              <a:t>WM8741</a:t>
            </a:r>
            <a:r>
              <a:rPr lang="en-US" sz="2500" b="1"/>
              <a:t> </a:t>
            </a:r>
            <a:r>
              <a:rPr lang="en-US" sz="2500" err="1"/>
              <a:t>đã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</a:t>
            </a:r>
            <a:r>
              <a:rPr lang="en-US" sz="2500" err="1"/>
              <a:t>lựa</a:t>
            </a:r>
            <a:r>
              <a:rPr lang="en-US" sz="2500"/>
              <a:t> </a:t>
            </a:r>
            <a:r>
              <a:rPr lang="en-US" sz="2500" err="1"/>
              <a:t>chọn</a:t>
            </a:r>
            <a:r>
              <a:rPr lang="en-US" sz="2500"/>
              <a:t> </a:t>
            </a:r>
            <a:r>
              <a:rPr lang="en-US" sz="2500" err="1"/>
              <a:t>cho</a:t>
            </a:r>
            <a:r>
              <a:rPr lang="en-US" sz="2500"/>
              <a:t> </a:t>
            </a:r>
            <a:r>
              <a:rPr lang="en-US" sz="2500" err="1"/>
              <a:t>Klimax</a:t>
            </a:r>
            <a:r>
              <a:rPr lang="en-US" sz="2500"/>
              <a:t> DS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Akurate</a:t>
            </a:r>
            <a:r>
              <a:rPr lang="en-US" sz="2500"/>
              <a:t> DS. </a:t>
            </a:r>
            <a:r>
              <a:rPr lang="en-US" sz="2500" err="1"/>
              <a:t>Đây</a:t>
            </a:r>
            <a:r>
              <a:rPr lang="en-US" sz="2500"/>
              <a:t> </a:t>
            </a:r>
            <a:r>
              <a:rPr lang="en-US" sz="2500" err="1"/>
              <a:t>là</a:t>
            </a:r>
            <a:r>
              <a:rPr lang="en-US" sz="2500"/>
              <a:t> </a:t>
            </a:r>
            <a:r>
              <a:rPr lang="en-US" sz="2500" err="1"/>
              <a:t>những</a:t>
            </a:r>
            <a:r>
              <a:rPr lang="en-US" sz="2500"/>
              <a:t> chip </a:t>
            </a:r>
            <a:r>
              <a:rPr lang="en-US" sz="2500" err="1"/>
              <a:t>DAC</a:t>
            </a:r>
            <a:r>
              <a:rPr lang="en-US" sz="2500"/>
              <a:t> </a:t>
            </a:r>
            <a:r>
              <a:rPr lang="en-US" sz="2500" err="1"/>
              <a:t>chất</a:t>
            </a:r>
            <a:r>
              <a:rPr lang="en-US" sz="2500"/>
              <a:t> </a:t>
            </a:r>
            <a:r>
              <a:rPr lang="en-US" sz="2500" err="1"/>
              <a:t>lượng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</a:t>
            </a:r>
            <a:r>
              <a:rPr lang="en-US" sz="2500" err="1"/>
              <a:t>nhiều</a:t>
            </a:r>
            <a:r>
              <a:rPr lang="en-US" sz="2500"/>
              <a:t> </a:t>
            </a:r>
            <a:r>
              <a:rPr lang="en-US" sz="2500" err="1"/>
              <a:t>hãng</a:t>
            </a:r>
            <a:r>
              <a:rPr lang="en-US" sz="2500"/>
              <a:t> Audio tin </a:t>
            </a:r>
            <a:r>
              <a:rPr lang="en-US" sz="2500" err="1"/>
              <a:t>dùng</a:t>
            </a:r>
            <a:r>
              <a:rPr lang="en-US" sz="2500" smtClean="0"/>
              <a:t>.</a:t>
            </a:r>
          </a:p>
          <a:p>
            <a:pPr marL="0" indent="0" algn="just">
              <a:buNone/>
            </a:pPr>
            <a:endParaRPr lang="en-US" sz="2500" smtClean="0"/>
          </a:p>
          <a:p>
            <a:pPr marL="0" indent="0" algn="just">
              <a:buNone/>
            </a:pPr>
            <a:endParaRPr lang="en-US" sz="2500"/>
          </a:p>
          <a:p>
            <a:pPr algn="just">
              <a:buNone/>
            </a:pPr>
            <a:endParaRPr lang="en-US"/>
          </a:p>
        </p:txBody>
      </p:sp>
      <p:pic>
        <p:nvPicPr>
          <p:cNvPr id="25602" name="Picture 2" descr="C:\Users\TecHland\Desktop\143549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05200"/>
            <a:ext cx="3733800" cy="2792145"/>
          </a:xfrm>
          <a:prstGeom prst="rect">
            <a:avLst/>
          </a:prstGeom>
          <a:noFill/>
        </p:spPr>
      </p:pic>
      <p:pic>
        <p:nvPicPr>
          <p:cNvPr id="25603" name="Picture 3" descr="C:\Users\TecHland\Desktop\143549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1" y="3505200"/>
            <a:ext cx="4038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/>
              <a:t>3.  </a:t>
            </a:r>
            <a:r>
              <a:rPr lang="en-US" sz="2400" b="1" err="1"/>
              <a:t>Để</a:t>
            </a:r>
            <a:r>
              <a:rPr lang="en-US" sz="2400" b="1"/>
              <a:t> DS LINN </a:t>
            </a:r>
            <a:r>
              <a:rPr lang="en-US" sz="2400" b="1" err="1"/>
              <a:t>hoạt</a:t>
            </a:r>
            <a:r>
              <a:rPr lang="en-US" sz="2400" b="1"/>
              <a:t> </a:t>
            </a:r>
            <a:r>
              <a:rPr lang="en-US" sz="2400" b="1" err="1"/>
              <a:t>động</a:t>
            </a:r>
            <a:r>
              <a:rPr lang="en-US" sz="2400" b="1"/>
              <a:t> </a:t>
            </a:r>
            <a:r>
              <a:rPr lang="en-US" sz="2400" b="1" err="1"/>
              <a:t>chúng</a:t>
            </a:r>
            <a:r>
              <a:rPr lang="en-US" sz="2400" b="1"/>
              <a:t> </a:t>
            </a:r>
            <a:r>
              <a:rPr lang="en-US" sz="2400" b="1" err="1"/>
              <a:t>ta</a:t>
            </a:r>
            <a:r>
              <a:rPr lang="en-US" sz="2400" b="1"/>
              <a:t> </a:t>
            </a:r>
            <a:r>
              <a:rPr lang="en-US" sz="2400" b="1" err="1"/>
              <a:t>cần</a:t>
            </a:r>
            <a:r>
              <a:rPr lang="en-US" sz="2400" b="1"/>
              <a:t> </a:t>
            </a:r>
            <a:r>
              <a:rPr lang="en-US" sz="2400" b="1" err="1"/>
              <a:t>những</a:t>
            </a:r>
            <a:r>
              <a:rPr lang="en-US" sz="2400" b="1"/>
              <a:t> </a:t>
            </a:r>
            <a:r>
              <a:rPr lang="en-US" sz="2400" b="1" err="1"/>
              <a:t>gì</a:t>
            </a:r>
            <a:r>
              <a:rPr lang="en-US" sz="2400" b="1"/>
              <a:t>?.</a:t>
            </a:r>
            <a:endParaRPr lang="en-US" sz="2400"/>
          </a:p>
          <a:p>
            <a:pPr>
              <a:buNone/>
            </a:pPr>
            <a:r>
              <a:rPr lang="en-US" sz="2400" b="1" smtClean="0"/>
              <a:t>	a</a:t>
            </a:r>
            <a:r>
              <a:rPr lang="en-US" sz="2400" b="1"/>
              <a:t>) </a:t>
            </a:r>
            <a:r>
              <a:rPr lang="en-US" sz="2400" b="1" err="1"/>
              <a:t>Các</a:t>
            </a:r>
            <a:r>
              <a:rPr lang="en-US" sz="2400" b="1"/>
              <a:t> </a:t>
            </a:r>
            <a:r>
              <a:rPr lang="en-US" sz="2400" b="1" err="1"/>
              <a:t>thiết</a:t>
            </a:r>
            <a:r>
              <a:rPr lang="en-US" sz="2400" b="1"/>
              <a:t> </a:t>
            </a:r>
            <a:r>
              <a:rPr lang="en-US" sz="2400" b="1" err="1"/>
              <a:t>bị</a:t>
            </a:r>
            <a:r>
              <a:rPr lang="en-US" sz="2400" b="1"/>
              <a:t> </a:t>
            </a:r>
            <a:r>
              <a:rPr lang="en-US" sz="2400" b="1" err="1"/>
              <a:t>phần</a:t>
            </a:r>
            <a:r>
              <a:rPr lang="en-US" sz="2400" b="1"/>
              <a:t> </a:t>
            </a:r>
            <a:r>
              <a:rPr lang="en-US" sz="2400" b="1" err="1"/>
              <a:t>cứng</a:t>
            </a:r>
            <a:r>
              <a:rPr lang="en-US" sz="2400" b="1"/>
              <a:t>:</a:t>
            </a:r>
            <a:endParaRPr lang="en-US" sz="2400"/>
          </a:p>
          <a:p>
            <a:pPr>
              <a:buNone/>
            </a:pPr>
            <a:r>
              <a:rPr lang="en-US" sz="2400" smtClean="0"/>
              <a:t>	- </a:t>
            </a:r>
            <a:r>
              <a:rPr lang="en-US" sz="2400"/>
              <a:t>NAS  </a:t>
            </a:r>
            <a:r>
              <a:rPr lang="en-US" sz="2400" err="1"/>
              <a:t>hoặc</a:t>
            </a:r>
            <a:r>
              <a:rPr lang="en-US" sz="2400"/>
              <a:t> computer  </a:t>
            </a:r>
            <a:r>
              <a:rPr lang="en-US" sz="2400" err="1"/>
              <a:t>và</a:t>
            </a:r>
            <a:r>
              <a:rPr lang="en-US" sz="2400"/>
              <a:t> ổ </a:t>
            </a:r>
            <a:r>
              <a:rPr lang="en-US" sz="2400" err="1"/>
              <a:t>cứng</a:t>
            </a:r>
            <a:r>
              <a:rPr lang="en-US" sz="2400"/>
              <a:t> </a:t>
            </a:r>
            <a:r>
              <a:rPr lang="en-US" sz="2400" err="1"/>
              <a:t>chứa</a:t>
            </a:r>
            <a:r>
              <a:rPr lang="en-US" sz="2400"/>
              <a:t> </a:t>
            </a:r>
            <a:r>
              <a:rPr lang="en-US" sz="2400" err="1"/>
              <a:t>nguồn</a:t>
            </a:r>
            <a:r>
              <a:rPr lang="en-US" sz="2400"/>
              <a:t> </a:t>
            </a:r>
            <a:r>
              <a:rPr lang="en-US" sz="2400" err="1"/>
              <a:t>nhạc</a:t>
            </a:r>
            <a:r>
              <a:rPr lang="en-US" sz="2400"/>
              <a:t> </a:t>
            </a:r>
            <a:r>
              <a:rPr lang="en-US" sz="2400" err="1"/>
              <a:t>tùy</a:t>
            </a:r>
            <a:r>
              <a:rPr lang="en-US" sz="2400"/>
              <a:t> </a:t>
            </a:r>
            <a:r>
              <a:rPr lang="en-US" sz="2400" err="1"/>
              <a:t>theo</a:t>
            </a:r>
            <a:r>
              <a:rPr lang="en-US" sz="2400"/>
              <a:t> </a:t>
            </a:r>
            <a:r>
              <a:rPr lang="en-US" sz="2400" err="1"/>
              <a:t>mức</a:t>
            </a:r>
            <a:r>
              <a:rPr lang="en-US" sz="2400"/>
              <a:t> </a:t>
            </a:r>
            <a:r>
              <a:rPr lang="en-US" sz="2400" err="1"/>
              <a:t>đầu</a:t>
            </a:r>
            <a:r>
              <a:rPr lang="en-US" sz="2400"/>
              <a:t> </a:t>
            </a:r>
            <a:r>
              <a:rPr lang="en-US" sz="2400" err="1"/>
              <a:t>tư</a:t>
            </a:r>
            <a:r>
              <a:rPr lang="en-US" sz="2400"/>
              <a:t> </a:t>
            </a:r>
            <a:r>
              <a:rPr lang="en-US" sz="2400" err="1"/>
              <a:t>của</a:t>
            </a:r>
            <a:r>
              <a:rPr lang="en-US" sz="2400"/>
              <a:t> </a:t>
            </a:r>
            <a:r>
              <a:rPr lang="en-US" sz="2400" err="1"/>
              <a:t>người</a:t>
            </a:r>
            <a:r>
              <a:rPr lang="en-US" sz="2400"/>
              <a:t> </a:t>
            </a:r>
            <a:r>
              <a:rPr lang="en-US" sz="2400" err="1"/>
              <a:t>chơi</a:t>
            </a:r>
            <a:r>
              <a:rPr lang="en-US" sz="2400"/>
              <a:t> </a:t>
            </a:r>
          </a:p>
          <a:p>
            <a:pPr>
              <a:buNone/>
            </a:pPr>
            <a:r>
              <a:rPr lang="en-US" sz="2400" smtClean="0"/>
              <a:t>	- </a:t>
            </a:r>
            <a:r>
              <a:rPr lang="en-US" sz="2400"/>
              <a:t>Router </a:t>
            </a:r>
            <a:r>
              <a:rPr lang="en-US" sz="2400" err="1"/>
              <a:t>wifi</a:t>
            </a:r>
            <a:r>
              <a:rPr lang="en-US" sz="2400"/>
              <a:t>  </a:t>
            </a:r>
            <a:r>
              <a:rPr lang="en-US" sz="2400" err="1"/>
              <a:t>để</a:t>
            </a:r>
            <a:r>
              <a:rPr lang="en-US" sz="2400"/>
              <a:t> </a:t>
            </a:r>
            <a:r>
              <a:rPr lang="en-US" sz="2400" err="1"/>
              <a:t>kết</a:t>
            </a:r>
            <a:r>
              <a:rPr lang="en-US" sz="2400"/>
              <a:t> </a:t>
            </a:r>
            <a:r>
              <a:rPr lang="en-US" sz="2400" err="1"/>
              <a:t>nối</a:t>
            </a:r>
            <a:r>
              <a:rPr lang="en-US" sz="2400"/>
              <a:t> </a:t>
            </a:r>
            <a:r>
              <a:rPr lang="en-US" sz="2400" err="1"/>
              <a:t>giữa</a:t>
            </a:r>
            <a:r>
              <a:rPr lang="en-US" sz="2400"/>
              <a:t> DS player </a:t>
            </a:r>
            <a:r>
              <a:rPr lang="en-US" sz="2400" err="1"/>
              <a:t>và</a:t>
            </a:r>
            <a:r>
              <a:rPr lang="en-US" sz="2400"/>
              <a:t> NAS</a:t>
            </a:r>
          </a:p>
          <a:p>
            <a:pPr>
              <a:buNone/>
            </a:pPr>
            <a:r>
              <a:rPr lang="en-US" sz="2400" smtClean="0"/>
              <a:t>	- </a:t>
            </a:r>
            <a:r>
              <a:rPr lang="en-US" sz="2400"/>
              <a:t>DS player</a:t>
            </a:r>
          </a:p>
          <a:p>
            <a:pPr>
              <a:buNone/>
            </a:pPr>
            <a:r>
              <a:rPr lang="en-US" sz="2400" smtClean="0"/>
              <a:t>	- </a:t>
            </a:r>
            <a:r>
              <a:rPr lang="en-US" sz="2400"/>
              <a:t>Remote </a:t>
            </a:r>
            <a:r>
              <a:rPr lang="en-US" sz="2400" err="1"/>
              <a:t>bằng</a:t>
            </a:r>
            <a:r>
              <a:rPr lang="en-US" sz="2400"/>
              <a:t> </a:t>
            </a:r>
            <a:r>
              <a:rPr lang="en-US" sz="2400" err="1"/>
              <a:t>thiết</a:t>
            </a:r>
            <a:r>
              <a:rPr lang="en-US" sz="2400"/>
              <a:t> </a:t>
            </a:r>
            <a:r>
              <a:rPr lang="en-US" sz="2400" err="1"/>
              <a:t>bị</a:t>
            </a:r>
            <a:r>
              <a:rPr lang="en-US" sz="2400"/>
              <a:t> </a:t>
            </a:r>
            <a:r>
              <a:rPr lang="en-US" sz="2400" err="1"/>
              <a:t>bạn</a:t>
            </a:r>
            <a:r>
              <a:rPr lang="en-US" sz="2400"/>
              <a:t> </a:t>
            </a:r>
            <a:r>
              <a:rPr lang="en-US" sz="2400" err="1"/>
              <a:t>có</a:t>
            </a:r>
            <a:r>
              <a:rPr lang="en-US" sz="2400"/>
              <a:t> </a:t>
            </a:r>
            <a:r>
              <a:rPr lang="en-US" sz="2400" err="1"/>
              <a:t>sẵn</a:t>
            </a:r>
            <a:r>
              <a:rPr lang="en-US" sz="2400"/>
              <a:t> </a:t>
            </a:r>
            <a:r>
              <a:rPr lang="en-US" sz="2400" err="1"/>
              <a:t>như</a:t>
            </a:r>
            <a:r>
              <a:rPr lang="en-US" sz="2400"/>
              <a:t>: </a:t>
            </a:r>
            <a:r>
              <a:rPr lang="en-US" sz="2400" err="1" smtClean="0"/>
              <a:t>iPhone</a:t>
            </a:r>
            <a:r>
              <a:rPr lang="en-US" sz="2400" smtClean="0"/>
              <a:t>, </a:t>
            </a:r>
            <a:r>
              <a:rPr lang="en-US" sz="2400" err="1" smtClean="0"/>
              <a:t>iPad</a:t>
            </a:r>
            <a:r>
              <a:rPr lang="en-US" sz="2400" smtClean="0"/>
              <a:t>, laptop</a:t>
            </a:r>
            <a:endParaRPr lang="en-US" sz="2400"/>
          </a:p>
          <a:p>
            <a:pPr>
              <a:buNone/>
            </a:pPr>
            <a:r>
              <a:rPr lang="en-US" sz="2400" smtClean="0"/>
              <a:t>	- </a:t>
            </a:r>
            <a:r>
              <a:rPr lang="en-US" sz="2400" err="1"/>
              <a:t>Dây</a:t>
            </a:r>
            <a:r>
              <a:rPr lang="en-US" sz="2400"/>
              <a:t> </a:t>
            </a:r>
            <a:r>
              <a:rPr lang="en-US" sz="2400" err="1"/>
              <a:t>mạng</a:t>
            </a:r>
            <a:r>
              <a:rPr lang="en-US" sz="2400"/>
              <a:t> Cat 5 </a:t>
            </a:r>
            <a:r>
              <a:rPr lang="en-US" sz="2400" err="1"/>
              <a:t>trở</a:t>
            </a:r>
            <a:r>
              <a:rPr lang="en-US" sz="2400"/>
              <a:t> </a:t>
            </a:r>
            <a:r>
              <a:rPr lang="en-US" sz="2400" err="1" smtClean="0"/>
              <a:t>lên</a:t>
            </a:r>
            <a:endParaRPr lang="en-US" sz="2400" smtClean="0"/>
          </a:p>
          <a:p>
            <a:pPr>
              <a:buNone/>
            </a:pPr>
            <a:endParaRPr lang="en-US" sz="2400"/>
          </a:p>
          <a:p>
            <a:pPr>
              <a:buNone/>
            </a:pPr>
            <a:endParaRPr lang="en-US"/>
          </a:p>
        </p:txBody>
      </p:sp>
      <p:pic>
        <p:nvPicPr>
          <p:cNvPr id="7" name="Picture 2" descr="C:\Users\TecHland\Desktop\eng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0"/>
            <a:ext cx="5924550" cy="2907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3600" b="1"/>
              <a:t>b). </a:t>
            </a:r>
            <a:r>
              <a:rPr lang="en-US" sz="3600" b="1" err="1"/>
              <a:t>Nguồn</a:t>
            </a:r>
            <a:r>
              <a:rPr lang="en-US" sz="3600" b="1"/>
              <a:t> </a:t>
            </a:r>
            <a:r>
              <a:rPr lang="en-US" sz="3600" b="1" err="1"/>
              <a:t>nhạc</a:t>
            </a:r>
            <a:r>
              <a:rPr lang="en-US" sz="3600" b="1"/>
              <a:t> </a:t>
            </a:r>
            <a:r>
              <a:rPr lang="en-US" sz="3600" b="1" err="1"/>
              <a:t>số</a:t>
            </a:r>
            <a:r>
              <a:rPr lang="en-US" sz="3600" b="1"/>
              <a:t>:</a:t>
            </a:r>
            <a:endParaRPr lang="en-US" sz="3600"/>
          </a:p>
          <a:p>
            <a:pPr marL="0" indent="0" algn="just">
              <a:buNone/>
            </a:pPr>
            <a:r>
              <a:rPr lang="en-US" sz="3600"/>
              <a:t>	</a:t>
            </a:r>
            <a:r>
              <a:rPr lang="en-US" sz="3600" err="1" smtClean="0"/>
              <a:t>Để</a:t>
            </a:r>
            <a:r>
              <a:rPr lang="en-US" sz="3600" smtClean="0"/>
              <a:t> </a:t>
            </a:r>
            <a:r>
              <a:rPr lang="en-US" sz="3600"/>
              <a:t>DS LINN </a:t>
            </a:r>
            <a:r>
              <a:rPr lang="en-US" sz="3600" err="1"/>
              <a:t>có</a:t>
            </a:r>
            <a:r>
              <a:rPr lang="en-US" sz="3600"/>
              <a:t> </a:t>
            </a:r>
            <a:r>
              <a:rPr lang="en-US" sz="3600" err="1"/>
              <a:t>thể</a:t>
            </a:r>
            <a:r>
              <a:rPr lang="en-US" sz="3600"/>
              <a:t> </a:t>
            </a:r>
            <a:r>
              <a:rPr lang="en-US" sz="3600" err="1"/>
              <a:t>chuyển</a:t>
            </a:r>
            <a:r>
              <a:rPr lang="en-US" sz="3600"/>
              <a:t> </a:t>
            </a:r>
            <a:r>
              <a:rPr lang="en-US" sz="3600" err="1"/>
              <a:t>tín</a:t>
            </a:r>
            <a:r>
              <a:rPr lang="en-US" sz="3600"/>
              <a:t> </a:t>
            </a:r>
            <a:r>
              <a:rPr lang="en-US" sz="3600" err="1"/>
              <a:t>hiệu</a:t>
            </a:r>
            <a:r>
              <a:rPr lang="en-US" sz="3600"/>
              <a:t> </a:t>
            </a:r>
            <a:r>
              <a:rPr lang="en-US" sz="3600" err="1"/>
              <a:t>alnalog</a:t>
            </a:r>
            <a:r>
              <a:rPr lang="en-US" sz="3600"/>
              <a:t> </a:t>
            </a:r>
            <a:r>
              <a:rPr lang="en-US" sz="3600" smtClean="0"/>
              <a:t>đến pow</a:t>
            </a:r>
            <a:r>
              <a:rPr lang="en-US" sz="3600"/>
              <a:t>, amp </a:t>
            </a:r>
            <a:r>
              <a:rPr lang="en-US" sz="3600" err="1"/>
              <a:t>và</a:t>
            </a:r>
            <a:r>
              <a:rPr lang="en-US" sz="3600"/>
              <a:t> </a:t>
            </a:r>
            <a:r>
              <a:rPr lang="en-US" sz="3600" err="1"/>
              <a:t>ra</a:t>
            </a:r>
            <a:r>
              <a:rPr lang="en-US" sz="3600"/>
              <a:t> </a:t>
            </a:r>
            <a:r>
              <a:rPr lang="en-US" sz="3600" err="1"/>
              <a:t>loa</a:t>
            </a:r>
            <a:r>
              <a:rPr lang="en-US" sz="3600"/>
              <a:t>,  </a:t>
            </a:r>
            <a:r>
              <a:rPr lang="en-US" sz="3600" err="1"/>
              <a:t>chúng</a:t>
            </a:r>
            <a:r>
              <a:rPr lang="en-US" sz="3600"/>
              <a:t> </a:t>
            </a:r>
            <a:r>
              <a:rPr lang="en-US" sz="3600" err="1"/>
              <a:t>ta</a:t>
            </a:r>
            <a:r>
              <a:rPr lang="en-US" sz="3600"/>
              <a:t> </a:t>
            </a:r>
            <a:r>
              <a:rPr lang="en-US" sz="3600" err="1"/>
              <a:t>phải</a:t>
            </a:r>
            <a:r>
              <a:rPr lang="en-US" sz="3600"/>
              <a:t> </a:t>
            </a:r>
            <a:r>
              <a:rPr lang="en-US" sz="3600" err="1"/>
              <a:t>có</a:t>
            </a:r>
            <a:r>
              <a:rPr lang="en-US" sz="3600"/>
              <a:t> </a:t>
            </a:r>
            <a:r>
              <a:rPr lang="en-US" sz="3600" err="1"/>
              <a:t>nguồn</a:t>
            </a:r>
            <a:r>
              <a:rPr lang="en-US" sz="3600"/>
              <a:t> </a:t>
            </a:r>
            <a:r>
              <a:rPr lang="en-US" sz="3600" err="1"/>
              <a:t>nhạc</a:t>
            </a:r>
            <a:r>
              <a:rPr lang="en-US" sz="3600"/>
              <a:t> </a:t>
            </a:r>
            <a:r>
              <a:rPr lang="en-US" sz="3600" err="1"/>
              <a:t>số</a:t>
            </a:r>
            <a:r>
              <a:rPr lang="en-US" sz="3600"/>
              <a:t>. </a:t>
            </a:r>
            <a:r>
              <a:rPr lang="en-US" sz="3600" err="1"/>
              <a:t>Vậy</a:t>
            </a:r>
            <a:r>
              <a:rPr lang="en-US" sz="3600"/>
              <a:t> </a:t>
            </a:r>
            <a:r>
              <a:rPr lang="en-US" sz="3600" err="1"/>
              <a:t>định</a:t>
            </a:r>
            <a:r>
              <a:rPr lang="en-US" sz="3600"/>
              <a:t> </a:t>
            </a:r>
            <a:r>
              <a:rPr lang="en-US" sz="3600" err="1"/>
              <a:t>dạng</a:t>
            </a:r>
            <a:r>
              <a:rPr lang="en-US" sz="3600"/>
              <a:t> </a:t>
            </a:r>
            <a:r>
              <a:rPr lang="en-US" sz="3600" err="1"/>
              <a:t>nào</a:t>
            </a:r>
            <a:r>
              <a:rPr lang="en-US" sz="3600"/>
              <a:t> </a:t>
            </a:r>
            <a:r>
              <a:rPr lang="en-US" sz="3600" err="1"/>
              <a:t>của</a:t>
            </a:r>
            <a:r>
              <a:rPr lang="en-US" sz="3600"/>
              <a:t> </a:t>
            </a:r>
            <a:r>
              <a:rPr lang="en-US" sz="3600" err="1"/>
              <a:t>nhạc</a:t>
            </a:r>
            <a:r>
              <a:rPr lang="en-US" sz="3600"/>
              <a:t> </a:t>
            </a:r>
            <a:r>
              <a:rPr lang="en-US" sz="3600" err="1"/>
              <a:t>số</a:t>
            </a:r>
            <a:r>
              <a:rPr lang="en-US" sz="3600"/>
              <a:t>  </a:t>
            </a:r>
            <a:r>
              <a:rPr lang="en-US" sz="3600" err="1"/>
              <a:t>mà</a:t>
            </a:r>
            <a:r>
              <a:rPr lang="en-US" sz="3600"/>
              <a:t> DS LINN </a:t>
            </a:r>
            <a:r>
              <a:rPr lang="en-US" sz="3600" err="1"/>
              <a:t>có</a:t>
            </a:r>
            <a:r>
              <a:rPr lang="en-US" sz="3600"/>
              <a:t> </a:t>
            </a:r>
            <a:r>
              <a:rPr lang="en-US" sz="3600" err="1"/>
              <a:t>thể</a:t>
            </a:r>
            <a:r>
              <a:rPr lang="en-US" sz="3600"/>
              <a:t> </a:t>
            </a:r>
            <a:r>
              <a:rPr lang="en-US" sz="3600" err="1"/>
              <a:t>chuyển</a:t>
            </a:r>
            <a:r>
              <a:rPr lang="en-US" sz="3600"/>
              <a:t> </a:t>
            </a:r>
            <a:r>
              <a:rPr lang="en-US" sz="3600" err="1"/>
              <a:t>tải</a:t>
            </a:r>
            <a:r>
              <a:rPr lang="en-US" sz="3600"/>
              <a:t> </a:t>
            </a:r>
            <a:r>
              <a:rPr lang="en-US" sz="3600" err="1"/>
              <a:t>được</a:t>
            </a:r>
            <a:r>
              <a:rPr lang="en-US" sz="3600"/>
              <a:t>?.</a:t>
            </a:r>
          </a:p>
          <a:p>
            <a:pPr marL="0" indent="0" algn="just">
              <a:buNone/>
            </a:pPr>
            <a:r>
              <a:rPr lang="en-US" sz="3600"/>
              <a:t>	DS LINN </a:t>
            </a:r>
            <a:r>
              <a:rPr lang="en-US" sz="3600" err="1"/>
              <a:t>có</a:t>
            </a:r>
            <a:r>
              <a:rPr lang="en-US" sz="3600"/>
              <a:t> </a:t>
            </a:r>
            <a:r>
              <a:rPr lang="en-US" sz="3600" err="1"/>
              <a:t>thể</a:t>
            </a:r>
            <a:r>
              <a:rPr lang="en-US" sz="3600"/>
              <a:t> play </a:t>
            </a:r>
            <a:r>
              <a:rPr lang="en-US" sz="3600" err="1"/>
              <a:t>được</a:t>
            </a:r>
            <a:r>
              <a:rPr lang="en-US" sz="3600"/>
              <a:t> </a:t>
            </a:r>
            <a:r>
              <a:rPr lang="en-US" sz="3600" err="1"/>
              <a:t>hầu</a:t>
            </a:r>
            <a:r>
              <a:rPr lang="en-US" sz="3600"/>
              <a:t> </a:t>
            </a:r>
            <a:r>
              <a:rPr lang="en-US" sz="3600" err="1"/>
              <a:t>hết</a:t>
            </a:r>
            <a:r>
              <a:rPr lang="en-US" sz="3600"/>
              <a:t> </a:t>
            </a:r>
            <a:r>
              <a:rPr lang="en-US" sz="3600" err="1"/>
              <a:t>các</a:t>
            </a:r>
            <a:r>
              <a:rPr lang="en-US" sz="3600"/>
              <a:t> </a:t>
            </a:r>
            <a:r>
              <a:rPr lang="en-US" sz="3600" err="1"/>
              <a:t>định</a:t>
            </a:r>
            <a:r>
              <a:rPr lang="en-US" sz="3600"/>
              <a:t> </a:t>
            </a:r>
            <a:r>
              <a:rPr lang="en-US" sz="3600" err="1"/>
              <a:t>dạng</a:t>
            </a:r>
            <a:r>
              <a:rPr lang="en-US" sz="3600"/>
              <a:t> </a:t>
            </a:r>
            <a:r>
              <a:rPr lang="en-US" sz="3600" err="1"/>
              <a:t>lossles</a:t>
            </a:r>
            <a:r>
              <a:rPr lang="en-US" sz="3600"/>
              <a:t> </a:t>
            </a:r>
            <a:r>
              <a:rPr lang="en-US" sz="3600" err="1"/>
              <a:t>như</a:t>
            </a:r>
            <a:r>
              <a:rPr lang="en-US" sz="3600"/>
              <a:t> </a:t>
            </a:r>
            <a:r>
              <a:rPr lang="en-US" sz="3600" err="1"/>
              <a:t>Flac</a:t>
            </a:r>
            <a:r>
              <a:rPr lang="en-US" sz="3600"/>
              <a:t>, </a:t>
            </a:r>
            <a:r>
              <a:rPr lang="en-US" sz="3600" err="1"/>
              <a:t>Alac</a:t>
            </a:r>
            <a:r>
              <a:rPr lang="en-US" sz="3600"/>
              <a:t> 24/192,  </a:t>
            </a:r>
            <a:r>
              <a:rPr lang="en-US" sz="3600" err="1"/>
              <a:t>Đây</a:t>
            </a:r>
            <a:r>
              <a:rPr lang="en-US" sz="3600"/>
              <a:t> </a:t>
            </a:r>
            <a:r>
              <a:rPr lang="en-US" sz="3600" err="1"/>
              <a:t>là</a:t>
            </a:r>
            <a:r>
              <a:rPr lang="en-US" sz="3600"/>
              <a:t> </a:t>
            </a:r>
            <a:r>
              <a:rPr lang="en-US" sz="3600" err="1"/>
              <a:t>định</a:t>
            </a:r>
            <a:r>
              <a:rPr lang="en-US" sz="3600"/>
              <a:t> </a:t>
            </a:r>
            <a:r>
              <a:rPr lang="en-US" sz="3600" err="1"/>
              <a:t>dạng</a:t>
            </a:r>
            <a:r>
              <a:rPr lang="en-US" sz="3600"/>
              <a:t> </a:t>
            </a:r>
            <a:r>
              <a:rPr lang="en-US" sz="3600" err="1"/>
              <a:t>phổ</a:t>
            </a:r>
            <a:r>
              <a:rPr lang="en-US" sz="3600"/>
              <a:t> </a:t>
            </a:r>
            <a:r>
              <a:rPr lang="en-US" sz="3600" err="1"/>
              <a:t>biến</a:t>
            </a:r>
            <a:r>
              <a:rPr lang="en-US" sz="3600"/>
              <a:t> </a:t>
            </a:r>
            <a:r>
              <a:rPr lang="en-US" sz="3600" err="1"/>
              <a:t>và</a:t>
            </a:r>
            <a:r>
              <a:rPr lang="en-US" sz="3600"/>
              <a:t> </a:t>
            </a:r>
            <a:r>
              <a:rPr lang="en-US" sz="3600" err="1"/>
              <a:t>dễ</a:t>
            </a:r>
            <a:r>
              <a:rPr lang="en-US" sz="3600"/>
              <a:t> </a:t>
            </a:r>
            <a:r>
              <a:rPr lang="en-US" sz="3600" err="1"/>
              <a:t>dàng</a:t>
            </a:r>
            <a:r>
              <a:rPr lang="en-US" sz="3600"/>
              <a:t> </a:t>
            </a:r>
            <a:r>
              <a:rPr lang="en-US" sz="3600" err="1"/>
              <a:t>chuyển</a:t>
            </a:r>
            <a:r>
              <a:rPr lang="en-US" sz="3600"/>
              <a:t> </a:t>
            </a:r>
            <a:r>
              <a:rPr lang="en-US" sz="3600" err="1"/>
              <a:t>đổi</a:t>
            </a:r>
            <a:r>
              <a:rPr lang="en-US" sz="3600"/>
              <a:t> </a:t>
            </a:r>
            <a:r>
              <a:rPr lang="en-US" sz="3600" err="1"/>
              <a:t>từ</a:t>
            </a:r>
            <a:r>
              <a:rPr lang="en-US" sz="3600"/>
              <a:t> </a:t>
            </a:r>
            <a:r>
              <a:rPr lang="en-US" sz="3600" err="1"/>
              <a:t>các</a:t>
            </a:r>
            <a:r>
              <a:rPr lang="en-US" sz="3600"/>
              <a:t> </a:t>
            </a:r>
            <a:r>
              <a:rPr lang="en-US" sz="3600" err="1"/>
              <a:t>định</a:t>
            </a:r>
            <a:r>
              <a:rPr lang="en-US" sz="3600"/>
              <a:t> </a:t>
            </a:r>
            <a:r>
              <a:rPr lang="en-US" sz="3600" err="1"/>
              <a:t>dạng</a:t>
            </a:r>
            <a:r>
              <a:rPr lang="en-US" sz="3600"/>
              <a:t> </a:t>
            </a:r>
            <a:r>
              <a:rPr lang="en-US" sz="3600" err="1"/>
              <a:t>khác</a:t>
            </a:r>
            <a:r>
              <a:rPr lang="en-US" sz="3600"/>
              <a:t> sang.</a:t>
            </a:r>
          </a:p>
          <a:p>
            <a:pPr lvl="0" algn="just">
              <a:buNone/>
            </a:pPr>
            <a:r>
              <a:rPr lang="en-US" sz="3600"/>
              <a:t> </a:t>
            </a:r>
            <a:r>
              <a:rPr lang="en-US" sz="3600" smtClean="0"/>
              <a:t>		</a:t>
            </a:r>
            <a:r>
              <a:rPr lang="en-US" sz="3600" b="1" err="1" smtClean="0"/>
              <a:t>Vậy</a:t>
            </a:r>
            <a:r>
              <a:rPr lang="en-US" sz="3600" b="1" smtClean="0"/>
              <a:t> </a:t>
            </a:r>
            <a:r>
              <a:rPr lang="en-US" sz="3600" b="1" err="1"/>
              <a:t>nguồn</a:t>
            </a:r>
            <a:r>
              <a:rPr lang="en-US" sz="3600" b="1"/>
              <a:t> </a:t>
            </a:r>
            <a:r>
              <a:rPr lang="en-US" sz="3600" b="1" err="1"/>
              <a:t>nhạc</a:t>
            </a:r>
            <a:r>
              <a:rPr lang="en-US" sz="3600" b="1"/>
              <a:t> </a:t>
            </a:r>
            <a:r>
              <a:rPr lang="en-US" sz="3600" b="1" err="1"/>
              <a:t>số</a:t>
            </a:r>
            <a:r>
              <a:rPr lang="en-US" sz="3600" b="1"/>
              <a:t>  </a:t>
            </a:r>
            <a:r>
              <a:rPr lang="en-US" sz="3600" b="1" err="1"/>
              <a:t>lấy</a:t>
            </a:r>
            <a:r>
              <a:rPr lang="en-US" sz="3600" b="1"/>
              <a:t>  </a:t>
            </a:r>
            <a:r>
              <a:rPr lang="en-US" sz="3600" b="1" err="1"/>
              <a:t>từ</a:t>
            </a:r>
            <a:r>
              <a:rPr lang="en-US" sz="3600" b="1"/>
              <a:t> </a:t>
            </a:r>
            <a:r>
              <a:rPr lang="en-US" sz="3600" b="1" err="1"/>
              <a:t>đâu</a:t>
            </a:r>
            <a:r>
              <a:rPr lang="en-US" sz="3600" b="1"/>
              <a:t>?. </a:t>
            </a:r>
          </a:p>
          <a:p>
            <a:pPr algn="just">
              <a:buNone/>
            </a:pPr>
            <a:r>
              <a:rPr lang="en-US" sz="3600" smtClean="0"/>
              <a:t>	+ </a:t>
            </a:r>
            <a:r>
              <a:rPr lang="en-US" sz="3600" err="1"/>
              <a:t>Nguồn</a:t>
            </a:r>
            <a:r>
              <a:rPr lang="en-US" sz="3600"/>
              <a:t> </a:t>
            </a:r>
            <a:r>
              <a:rPr lang="en-US" sz="3600" err="1"/>
              <a:t>nhạc</a:t>
            </a:r>
            <a:r>
              <a:rPr lang="en-US" sz="3600"/>
              <a:t> </a:t>
            </a:r>
            <a:r>
              <a:rPr lang="en-US" sz="3600" err="1"/>
              <a:t>được</a:t>
            </a:r>
            <a:r>
              <a:rPr lang="en-US" sz="3600"/>
              <a:t> rip </a:t>
            </a:r>
            <a:r>
              <a:rPr lang="en-US" sz="3600" err="1"/>
              <a:t>từ</a:t>
            </a:r>
            <a:r>
              <a:rPr lang="en-US" sz="3600"/>
              <a:t> CD </a:t>
            </a:r>
            <a:r>
              <a:rPr lang="en-US" sz="3600" err="1"/>
              <a:t>bạn</a:t>
            </a:r>
            <a:r>
              <a:rPr lang="en-US" sz="3600"/>
              <a:t> </a:t>
            </a:r>
            <a:r>
              <a:rPr lang="en-US" sz="3600" err="1"/>
              <a:t>đang</a:t>
            </a:r>
            <a:r>
              <a:rPr lang="en-US" sz="3600"/>
              <a:t> </a:t>
            </a:r>
            <a:r>
              <a:rPr lang="en-US" sz="3600" err="1"/>
              <a:t>có</a:t>
            </a:r>
            <a:r>
              <a:rPr lang="en-US" sz="3600"/>
              <a:t> ( 16 Bit);</a:t>
            </a:r>
          </a:p>
          <a:p>
            <a:pPr algn="just">
              <a:buNone/>
            </a:pPr>
            <a:r>
              <a:rPr lang="en-US" sz="3600" smtClean="0"/>
              <a:t>	+ </a:t>
            </a:r>
            <a:r>
              <a:rPr lang="en-US" sz="3600" err="1"/>
              <a:t>Nguồn</a:t>
            </a:r>
            <a:r>
              <a:rPr lang="en-US" sz="3600"/>
              <a:t> </a:t>
            </a:r>
            <a:r>
              <a:rPr lang="en-US" sz="3600" err="1"/>
              <a:t>nhạc</a:t>
            </a:r>
            <a:r>
              <a:rPr lang="en-US" sz="3600"/>
              <a:t> </a:t>
            </a:r>
            <a:r>
              <a:rPr lang="en-US" sz="3600" err="1"/>
              <a:t>được</a:t>
            </a:r>
            <a:r>
              <a:rPr lang="en-US" sz="3600"/>
              <a:t> </a:t>
            </a:r>
            <a:r>
              <a:rPr lang="en-US" sz="3600" err="1"/>
              <a:t>chia</a:t>
            </a:r>
            <a:r>
              <a:rPr lang="en-US" sz="3600"/>
              <a:t> </a:t>
            </a:r>
            <a:r>
              <a:rPr lang="en-US" sz="3600" err="1"/>
              <a:t>sẻ</a:t>
            </a:r>
            <a:r>
              <a:rPr lang="en-US" sz="3600"/>
              <a:t> </a:t>
            </a:r>
            <a:r>
              <a:rPr lang="en-US" sz="3600" err="1"/>
              <a:t>giữa</a:t>
            </a:r>
            <a:r>
              <a:rPr lang="en-US" sz="3600"/>
              <a:t> </a:t>
            </a:r>
            <a:r>
              <a:rPr lang="en-US" sz="3600" err="1"/>
              <a:t>cộng</a:t>
            </a:r>
            <a:r>
              <a:rPr lang="en-US" sz="3600"/>
              <a:t> </a:t>
            </a:r>
            <a:r>
              <a:rPr lang="en-US" sz="3600" err="1"/>
              <a:t>đồng</a:t>
            </a:r>
            <a:r>
              <a:rPr lang="en-US" sz="3600"/>
              <a:t> </a:t>
            </a:r>
            <a:r>
              <a:rPr lang="en-US" sz="3600" err="1"/>
              <a:t>người</a:t>
            </a:r>
            <a:r>
              <a:rPr lang="en-US" sz="3600"/>
              <a:t> </a:t>
            </a:r>
            <a:r>
              <a:rPr lang="en-US" sz="3600" err="1"/>
              <a:t>chơi</a:t>
            </a:r>
            <a:r>
              <a:rPr lang="en-US" sz="3600"/>
              <a:t> </a:t>
            </a:r>
            <a:r>
              <a:rPr lang="en-US" sz="3600" err="1"/>
              <a:t>nhạc</a:t>
            </a:r>
            <a:r>
              <a:rPr lang="en-US" sz="3600"/>
              <a:t> </a:t>
            </a:r>
            <a:r>
              <a:rPr lang="en-US" sz="3600" err="1"/>
              <a:t>số</a:t>
            </a:r>
            <a:r>
              <a:rPr lang="en-US" sz="3600"/>
              <a:t> ( </a:t>
            </a:r>
            <a:r>
              <a:rPr lang="en-US" sz="3600" err="1"/>
              <a:t>từ</a:t>
            </a:r>
            <a:r>
              <a:rPr lang="en-US" sz="3600"/>
              <a:t> 16- 24 Bit);</a:t>
            </a:r>
          </a:p>
          <a:p>
            <a:pPr algn="just">
              <a:buNone/>
            </a:pPr>
            <a:r>
              <a:rPr lang="en-US" sz="3600" smtClean="0"/>
              <a:t>	+ </a:t>
            </a:r>
            <a:r>
              <a:rPr lang="en-US" sz="3600" err="1"/>
              <a:t>Nguồn</a:t>
            </a:r>
            <a:r>
              <a:rPr lang="en-US" sz="3600"/>
              <a:t> </a:t>
            </a:r>
            <a:r>
              <a:rPr lang="en-US" sz="3600" err="1"/>
              <a:t>nhạc</a:t>
            </a:r>
            <a:r>
              <a:rPr lang="en-US" sz="3600"/>
              <a:t> </a:t>
            </a:r>
            <a:r>
              <a:rPr lang="en-US" sz="3600" err="1"/>
              <a:t>được</a:t>
            </a:r>
            <a:r>
              <a:rPr lang="en-US" sz="3600"/>
              <a:t> </a:t>
            </a:r>
            <a:r>
              <a:rPr lang="en-US" sz="3600" err="1"/>
              <a:t>mua</a:t>
            </a:r>
            <a:r>
              <a:rPr lang="en-US" sz="3600"/>
              <a:t> </a:t>
            </a:r>
            <a:r>
              <a:rPr lang="en-US" sz="3600" err="1"/>
              <a:t>từ</a:t>
            </a:r>
            <a:r>
              <a:rPr lang="en-US" sz="3600"/>
              <a:t> </a:t>
            </a:r>
            <a:r>
              <a:rPr lang="en-US" sz="3600" err="1"/>
              <a:t>các</a:t>
            </a:r>
            <a:r>
              <a:rPr lang="en-US" sz="3600"/>
              <a:t> </a:t>
            </a:r>
            <a:r>
              <a:rPr lang="en-US" sz="3600" err="1"/>
              <a:t>nhà</a:t>
            </a:r>
            <a:r>
              <a:rPr lang="en-US" sz="3600"/>
              <a:t> </a:t>
            </a:r>
            <a:r>
              <a:rPr lang="en-US" sz="3600" err="1"/>
              <a:t>thu</a:t>
            </a:r>
            <a:r>
              <a:rPr lang="en-US" sz="3600"/>
              <a:t> </a:t>
            </a:r>
            <a:r>
              <a:rPr lang="en-US" sz="3600" err="1"/>
              <a:t>âm</a:t>
            </a:r>
            <a:r>
              <a:rPr lang="en-US" sz="3600"/>
              <a:t>, </a:t>
            </a:r>
            <a:r>
              <a:rPr lang="en-US" sz="3600" err="1"/>
              <a:t>theo</a:t>
            </a:r>
            <a:r>
              <a:rPr lang="en-US" sz="3600"/>
              <a:t> </a:t>
            </a:r>
            <a:r>
              <a:rPr lang="en-US" sz="3600" err="1"/>
              <a:t>đánh</a:t>
            </a:r>
            <a:r>
              <a:rPr lang="en-US" sz="3600"/>
              <a:t> </a:t>
            </a:r>
            <a:r>
              <a:rPr lang="en-US" sz="3600" err="1"/>
              <a:t>giá</a:t>
            </a:r>
            <a:r>
              <a:rPr lang="en-US" sz="3600"/>
              <a:t> </a:t>
            </a:r>
            <a:r>
              <a:rPr lang="en-US" sz="3600" err="1"/>
              <a:t>của</a:t>
            </a:r>
            <a:r>
              <a:rPr lang="en-US" sz="3600"/>
              <a:t> </a:t>
            </a:r>
            <a:r>
              <a:rPr lang="en-US" sz="3600" err="1"/>
              <a:t>các</a:t>
            </a:r>
            <a:r>
              <a:rPr lang="en-US" sz="3600"/>
              <a:t> </a:t>
            </a:r>
            <a:r>
              <a:rPr lang="en-US" sz="3600" err="1"/>
              <a:t>nhà</a:t>
            </a:r>
            <a:r>
              <a:rPr lang="en-US" sz="3600"/>
              <a:t> </a:t>
            </a:r>
            <a:r>
              <a:rPr lang="en-US" sz="3600" err="1"/>
              <a:t>sản</a:t>
            </a:r>
            <a:r>
              <a:rPr lang="en-US" sz="3600"/>
              <a:t> </a:t>
            </a:r>
            <a:r>
              <a:rPr lang="en-US" sz="3600" err="1"/>
              <a:t>xuất</a:t>
            </a:r>
            <a:r>
              <a:rPr lang="en-US" sz="3600"/>
              <a:t> </a:t>
            </a:r>
            <a:r>
              <a:rPr lang="en-US" sz="3600" err="1"/>
              <a:t>thì</a:t>
            </a:r>
            <a:r>
              <a:rPr lang="en-US" sz="3600"/>
              <a:t> </a:t>
            </a:r>
            <a:r>
              <a:rPr lang="en-US" sz="3600" err="1"/>
              <a:t>có</a:t>
            </a:r>
            <a:r>
              <a:rPr lang="en-US" sz="3600"/>
              <a:t> </a:t>
            </a:r>
            <a:r>
              <a:rPr lang="en-US" sz="3600" err="1"/>
              <a:t>tới</a:t>
            </a:r>
            <a:r>
              <a:rPr lang="en-US" sz="3600"/>
              <a:t> 95% </a:t>
            </a:r>
            <a:r>
              <a:rPr lang="en-US" sz="3600" err="1"/>
              <a:t>người</a:t>
            </a:r>
            <a:r>
              <a:rPr lang="en-US" sz="3600"/>
              <a:t> </a:t>
            </a:r>
            <a:r>
              <a:rPr lang="en-US" sz="3600" err="1"/>
              <a:t>mua</a:t>
            </a:r>
            <a:r>
              <a:rPr lang="en-US" sz="3600"/>
              <a:t> </a:t>
            </a:r>
            <a:r>
              <a:rPr lang="en-US" sz="3600" err="1"/>
              <a:t>chỉ</a:t>
            </a:r>
            <a:r>
              <a:rPr lang="en-US" sz="3600"/>
              <a:t> </a:t>
            </a:r>
            <a:r>
              <a:rPr lang="en-US" sz="3600" err="1"/>
              <a:t>chọn</a:t>
            </a:r>
            <a:r>
              <a:rPr lang="en-US" sz="3600"/>
              <a:t> </a:t>
            </a:r>
            <a:r>
              <a:rPr lang="en-US" sz="3600" err="1"/>
              <a:t>tải</a:t>
            </a:r>
            <a:r>
              <a:rPr lang="en-US" sz="3600"/>
              <a:t> </a:t>
            </a:r>
            <a:r>
              <a:rPr lang="en-US" sz="3600" err="1"/>
              <a:t>về</a:t>
            </a:r>
            <a:r>
              <a:rPr lang="en-US" sz="3600"/>
              <a:t> </a:t>
            </a:r>
            <a:r>
              <a:rPr lang="en-US" sz="3600" err="1"/>
              <a:t>nguồn</a:t>
            </a:r>
            <a:r>
              <a:rPr lang="en-US" sz="3600"/>
              <a:t> </a:t>
            </a:r>
            <a:r>
              <a:rPr lang="en-US" sz="3600" err="1"/>
              <a:t>nhạc</a:t>
            </a:r>
            <a:r>
              <a:rPr lang="en-US" sz="3600"/>
              <a:t> 24/192.</a:t>
            </a:r>
          </a:p>
          <a:p>
            <a:pPr marL="0" indent="0" algn="just">
              <a:buNone/>
              <a:tabLst>
                <a:tab pos="111125" algn="l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smtClean="0"/>
              <a:t>	</a:t>
            </a:r>
            <a:r>
              <a:rPr lang="en-US" sz="2500" smtClean="0"/>
              <a:t>Nhạc</a:t>
            </a:r>
            <a:r>
              <a:rPr lang="en-US" sz="2500" smtClean="0"/>
              <a:t> </a:t>
            </a:r>
            <a:r>
              <a:rPr lang="en-US" sz="2500" smtClean="0"/>
              <a:t>24 </a:t>
            </a:r>
            <a:r>
              <a:rPr lang="en-US" sz="2500"/>
              <a:t>bit, </a:t>
            </a:r>
            <a:r>
              <a:rPr lang="en-US" sz="2500" err="1"/>
              <a:t>thứ</a:t>
            </a:r>
            <a:r>
              <a:rPr lang="en-US" sz="2500"/>
              <a:t> </a:t>
            </a:r>
            <a:r>
              <a:rPr lang="en-US" sz="2500" err="1"/>
              <a:t>mà</a:t>
            </a:r>
            <a:r>
              <a:rPr lang="en-US" sz="2500"/>
              <a:t> </a:t>
            </a:r>
            <a:r>
              <a:rPr lang="en-US" sz="2500" err="1"/>
              <a:t>các</a:t>
            </a:r>
            <a:r>
              <a:rPr lang="en-US" sz="2500"/>
              <a:t> </a:t>
            </a:r>
            <a:r>
              <a:rPr lang="en-US" sz="2500" err="1"/>
              <a:t>bạn</a:t>
            </a:r>
            <a:r>
              <a:rPr lang="en-US" sz="2500"/>
              <a:t> </a:t>
            </a:r>
            <a:r>
              <a:rPr lang="en-US" sz="2500" err="1"/>
              <a:t>đã</a:t>
            </a:r>
            <a:r>
              <a:rPr lang="en-US" sz="2500"/>
              <a:t> </a:t>
            </a:r>
            <a:r>
              <a:rPr lang="en-US" sz="2500" err="1"/>
              <a:t>biết</a:t>
            </a:r>
            <a:r>
              <a:rPr lang="en-US" sz="2500"/>
              <a:t> qua Vinyl rip, </a:t>
            </a:r>
            <a:r>
              <a:rPr lang="en-US" sz="2500" err="1"/>
              <a:t>SACD</a:t>
            </a:r>
            <a:r>
              <a:rPr lang="en-US" sz="2500"/>
              <a:t>, DVD-A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</a:t>
            </a:r>
            <a:r>
              <a:rPr lang="en-US" sz="2500" err="1"/>
              <a:t>dùng</a:t>
            </a:r>
            <a:r>
              <a:rPr lang="en-US" sz="2500"/>
              <a:t> </a:t>
            </a:r>
            <a:r>
              <a:rPr lang="en-US" sz="2500" err="1"/>
              <a:t>để</a:t>
            </a:r>
            <a:r>
              <a:rPr lang="en-US" sz="2500"/>
              <a:t> </a:t>
            </a:r>
            <a:r>
              <a:rPr lang="en-US" sz="2500" err="1"/>
              <a:t>nghe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số</a:t>
            </a:r>
            <a:r>
              <a:rPr lang="en-US" sz="2500"/>
              <a:t> </a:t>
            </a:r>
            <a:r>
              <a:rPr lang="en-US" sz="2500" err="1"/>
              <a:t>thông</a:t>
            </a:r>
            <a:r>
              <a:rPr lang="en-US" sz="2500"/>
              <a:t> qua </a:t>
            </a:r>
            <a:r>
              <a:rPr lang="en-US" sz="2500" err="1"/>
              <a:t>các</a:t>
            </a:r>
            <a:r>
              <a:rPr lang="en-US" sz="2500"/>
              <a:t> </a:t>
            </a:r>
            <a:r>
              <a:rPr lang="en-US" sz="2500" err="1"/>
              <a:t>thiết</a:t>
            </a:r>
            <a:r>
              <a:rPr lang="en-US" sz="2500"/>
              <a:t> </a:t>
            </a:r>
            <a:r>
              <a:rPr lang="en-US" sz="2500" err="1"/>
              <a:t>bị</a:t>
            </a:r>
            <a:r>
              <a:rPr lang="en-US" sz="2500"/>
              <a:t> </a:t>
            </a:r>
            <a:r>
              <a:rPr lang="en-US" sz="2500" err="1"/>
              <a:t>đọc</a:t>
            </a:r>
            <a:r>
              <a:rPr lang="en-US" sz="2500"/>
              <a:t> </a:t>
            </a:r>
            <a:r>
              <a:rPr lang="en-US" sz="2500" err="1"/>
              <a:t>số</a:t>
            </a:r>
            <a:r>
              <a:rPr lang="en-US" sz="2500"/>
              <a:t>. </a:t>
            </a:r>
            <a:r>
              <a:rPr lang="en-US" sz="2500" err="1"/>
              <a:t>Nhưng</a:t>
            </a:r>
            <a:r>
              <a:rPr lang="en-US" sz="2500"/>
              <a:t> </a:t>
            </a:r>
            <a:r>
              <a:rPr lang="en-US" sz="2500" err="1"/>
              <a:t>thực</a:t>
            </a:r>
            <a:r>
              <a:rPr lang="en-US" sz="2500"/>
              <a:t> </a:t>
            </a:r>
            <a:r>
              <a:rPr lang="en-US" sz="2500" err="1"/>
              <a:t>tế</a:t>
            </a:r>
            <a:r>
              <a:rPr lang="en-US" sz="2500"/>
              <a:t> 24 bit </a:t>
            </a:r>
            <a:r>
              <a:rPr lang="en-US" sz="2500" err="1"/>
              <a:t>đã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</a:t>
            </a:r>
            <a:r>
              <a:rPr lang="en-US" sz="2500" err="1"/>
              <a:t>làm</a:t>
            </a:r>
            <a:r>
              <a:rPr lang="en-US" sz="2500"/>
              <a:t> </a:t>
            </a:r>
            <a:r>
              <a:rPr lang="en-US" sz="2500" err="1"/>
              <a:t>trước</a:t>
            </a:r>
            <a:r>
              <a:rPr lang="en-US" sz="2500"/>
              <a:t> </a:t>
            </a:r>
            <a:r>
              <a:rPr lang="en-US" sz="2500" err="1"/>
              <a:t>khi</a:t>
            </a:r>
            <a:r>
              <a:rPr lang="en-US" sz="2500"/>
              <a:t> </a:t>
            </a:r>
            <a:r>
              <a:rPr lang="en-US" sz="2500" err="1"/>
              <a:t>có</a:t>
            </a:r>
            <a:r>
              <a:rPr lang="en-US" sz="2500"/>
              <a:t> </a:t>
            </a:r>
            <a:r>
              <a:rPr lang="en-US" sz="2500" err="1"/>
              <a:t>những</a:t>
            </a:r>
            <a:r>
              <a:rPr lang="en-US" sz="2500"/>
              <a:t> </a:t>
            </a:r>
            <a:r>
              <a:rPr lang="en-US" sz="2500" err="1"/>
              <a:t>thứ</a:t>
            </a:r>
            <a:r>
              <a:rPr lang="en-US" sz="2500"/>
              <a:t> </a:t>
            </a:r>
            <a:r>
              <a:rPr lang="en-US" sz="2500" err="1"/>
              <a:t>như</a:t>
            </a:r>
            <a:r>
              <a:rPr lang="en-US" sz="2500"/>
              <a:t> Vinyl, </a:t>
            </a:r>
            <a:r>
              <a:rPr lang="en-US" sz="2500" err="1"/>
              <a:t>SACD</a:t>
            </a:r>
            <a:r>
              <a:rPr lang="en-US" sz="2500"/>
              <a:t> hay DVD-A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chúng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</a:t>
            </a:r>
            <a:r>
              <a:rPr lang="en-US" sz="2500" err="1"/>
              <a:t>gọi</a:t>
            </a:r>
            <a:r>
              <a:rPr lang="en-US" sz="2500"/>
              <a:t> </a:t>
            </a:r>
            <a:r>
              <a:rPr lang="en-US" sz="2500" err="1"/>
              <a:t>là</a:t>
            </a:r>
            <a:r>
              <a:rPr lang="en-US" sz="2500"/>
              <a:t> Studio Master. </a:t>
            </a:r>
            <a:r>
              <a:rPr lang="en-US" sz="2500" smtClean="0"/>
              <a:t>Từ </a:t>
            </a:r>
            <a:r>
              <a:rPr lang="en-US" sz="2500"/>
              <a:t>Studio Master </a:t>
            </a:r>
            <a:r>
              <a:rPr lang="en-US" sz="2500" err="1"/>
              <a:t>nguồn</a:t>
            </a:r>
            <a:r>
              <a:rPr lang="en-US" sz="2500"/>
              <a:t> </a:t>
            </a:r>
            <a:r>
              <a:rPr lang="en-US" sz="2500" err="1"/>
              <a:t>âm</a:t>
            </a:r>
            <a:r>
              <a:rPr lang="en-US" sz="2500"/>
              <a:t> </a:t>
            </a:r>
            <a:r>
              <a:rPr lang="en-US" sz="2500" smtClean="0"/>
              <a:t>được </a:t>
            </a:r>
            <a:r>
              <a:rPr lang="en-US" sz="2500"/>
              <a:t>in </a:t>
            </a:r>
            <a:r>
              <a:rPr lang="en-US" sz="2500" err="1"/>
              <a:t>ra</a:t>
            </a:r>
            <a:r>
              <a:rPr lang="en-US" sz="2500"/>
              <a:t> LP, CD ….</a:t>
            </a:r>
          </a:p>
          <a:p>
            <a:pPr marL="0" indent="0" algn="just">
              <a:buNone/>
            </a:pPr>
            <a:r>
              <a:rPr lang="en-US" sz="2500" smtClean="0"/>
              <a:t>	</a:t>
            </a:r>
            <a:r>
              <a:rPr lang="en-US" sz="2500" err="1" smtClean="0"/>
              <a:t>Với</a:t>
            </a:r>
            <a:r>
              <a:rPr lang="en-US" sz="2500" smtClean="0"/>
              <a:t> </a:t>
            </a:r>
            <a:r>
              <a:rPr lang="en-US" sz="2500"/>
              <a:t>DS LINN </a:t>
            </a:r>
            <a:r>
              <a:rPr lang="en-US" sz="2500" err="1"/>
              <a:t>thì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chất</a:t>
            </a:r>
            <a:r>
              <a:rPr lang="en-US" sz="2500"/>
              <a:t> </a:t>
            </a:r>
            <a:r>
              <a:rPr lang="en-US" sz="2500" err="1"/>
              <a:t>lượng</a:t>
            </a:r>
            <a:r>
              <a:rPr lang="en-US" sz="2500"/>
              <a:t> </a:t>
            </a:r>
            <a:r>
              <a:rPr lang="en-US" sz="2500" err="1"/>
              <a:t>cao</a:t>
            </a:r>
            <a:r>
              <a:rPr lang="en-US" sz="2500"/>
              <a:t> </a:t>
            </a:r>
            <a:r>
              <a:rPr lang="en-US" sz="2500" err="1"/>
              <a:t>24bit</a:t>
            </a:r>
            <a:r>
              <a:rPr lang="en-US" sz="2500"/>
              <a:t> so </a:t>
            </a:r>
            <a:r>
              <a:rPr lang="en-US" sz="2500" err="1"/>
              <a:t>với</a:t>
            </a:r>
            <a:r>
              <a:rPr lang="en-US" sz="2500"/>
              <a:t> 16 bit </a:t>
            </a:r>
            <a:r>
              <a:rPr lang="en-US" sz="2500" err="1"/>
              <a:t>có</a:t>
            </a:r>
            <a:r>
              <a:rPr lang="en-US" sz="2500"/>
              <a:t> </a:t>
            </a:r>
            <a:r>
              <a:rPr lang="en-US" sz="2500" err="1"/>
              <a:t>sự</a:t>
            </a:r>
            <a:r>
              <a:rPr lang="en-US" sz="2500"/>
              <a:t> </a:t>
            </a:r>
            <a:r>
              <a:rPr lang="en-US" sz="2500" err="1"/>
              <a:t>khác</a:t>
            </a:r>
            <a:r>
              <a:rPr lang="en-US" sz="2500"/>
              <a:t> </a:t>
            </a:r>
            <a:r>
              <a:rPr lang="en-US" sz="2500" err="1"/>
              <a:t>biệt</a:t>
            </a:r>
            <a:r>
              <a:rPr lang="en-US" sz="2500"/>
              <a:t> </a:t>
            </a:r>
            <a:r>
              <a:rPr lang="en-US" sz="2500" err="1"/>
              <a:t>rất</a:t>
            </a:r>
            <a:r>
              <a:rPr lang="en-US" sz="2500"/>
              <a:t> </a:t>
            </a:r>
            <a:r>
              <a:rPr lang="en-US" sz="2500" err="1"/>
              <a:t>lớn</a:t>
            </a:r>
            <a:r>
              <a:rPr lang="en-US" sz="2500"/>
              <a:t> </a:t>
            </a:r>
            <a:r>
              <a:rPr lang="en-US" sz="2500" err="1"/>
              <a:t>mà</a:t>
            </a:r>
            <a:r>
              <a:rPr lang="en-US" sz="2500"/>
              <a:t> </a:t>
            </a:r>
            <a:r>
              <a:rPr lang="en-US" sz="2500" err="1"/>
              <a:t>người</a:t>
            </a:r>
            <a:r>
              <a:rPr lang="en-US" sz="2500"/>
              <a:t> </a:t>
            </a:r>
            <a:r>
              <a:rPr lang="en-US" sz="2500" err="1"/>
              <a:t>nghe</a:t>
            </a:r>
            <a:r>
              <a:rPr lang="en-US" sz="2500"/>
              <a:t> </a:t>
            </a:r>
            <a:r>
              <a:rPr lang="en-US" sz="2500" err="1"/>
              <a:t>có</a:t>
            </a:r>
            <a:r>
              <a:rPr lang="en-US" sz="2500"/>
              <a:t> </a:t>
            </a:r>
            <a:r>
              <a:rPr lang="en-US" sz="2500" err="1"/>
              <a:t>thể</a:t>
            </a:r>
            <a:r>
              <a:rPr lang="en-US" sz="2500"/>
              <a:t> </a:t>
            </a:r>
            <a:r>
              <a:rPr lang="en-US" sz="2500" err="1"/>
              <a:t>cảm</a:t>
            </a:r>
            <a:r>
              <a:rPr lang="en-US" sz="2500"/>
              <a:t> </a:t>
            </a:r>
            <a:r>
              <a:rPr lang="en-US" sz="2500" err="1"/>
              <a:t>nhận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</a:t>
            </a:r>
            <a:r>
              <a:rPr lang="en-US" sz="2500" err="1"/>
              <a:t>ngay</a:t>
            </a:r>
            <a:r>
              <a:rPr lang="en-US" sz="2500"/>
              <a:t> </a:t>
            </a:r>
            <a:r>
              <a:rPr lang="en-US" sz="2500" err="1"/>
              <a:t>về</a:t>
            </a:r>
            <a:r>
              <a:rPr lang="en-US" sz="2500"/>
              <a:t> chi </a:t>
            </a:r>
            <a:r>
              <a:rPr lang="en-US" sz="2500" err="1"/>
              <a:t>tiết</a:t>
            </a:r>
            <a:r>
              <a:rPr lang="en-US" sz="2500"/>
              <a:t>, </a:t>
            </a:r>
            <a:r>
              <a:rPr lang="en-US" sz="2500" err="1"/>
              <a:t>về</a:t>
            </a:r>
            <a:r>
              <a:rPr lang="en-US" sz="2500"/>
              <a:t> </a:t>
            </a:r>
            <a:r>
              <a:rPr lang="en-US" sz="2500" err="1"/>
              <a:t>không</a:t>
            </a:r>
            <a:r>
              <a:rPr lang="en-US" sz="2500"/>
              <a:t> </a:t>
            </a:r>
            <a:r>
              <a:rPr lang="en-US" sz="2500" err="1"/>
              <a:t>gian</a:t>
            </a:r>
            <a:r>
              <a:rPr lang="en-US" sz="2500"/>
              <a:t>, </a:t>
            </a:r>
            <a:r>
              <a:rPr lang="en-US" sz="2500" err="1"/>
              <a:t>độ</a:t>
            </a:r>
            <a:r>
              <a:rPr lang="en-US" sz="2500"/>
              <a:t> </a:t>
            </a:r>
            <a:r>
              <a:rPr lang="en-US" sz="2500" err="1"/>
              <a:t>động</a:t>
            </a:r>
            <a:r>
              <a:rPr lang="en-US" sz="2500"/>
              <a:t>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nhất</a:t>
            </a:r>
            <a:r>
              <a:rPr lang="en-US" sz="2500"/>
              <a:t> </a:t>
            </a:r>
            <a:r>
              <a:rPr lang="en-US" sz="2500" err="1"/>
              <a:t>là</a:t>
            </a:r>
            <a:r>
              <a:rPr lang="en-US" sz="2500"/>
              <a:t> </a:t>
            </a:r>
            <a:r>
              <a:rPr lang="en-US" sz="2500" err="1"/>
              <a:t>âm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cho</a:t>
            </a:r>
            <a:r>
              <a:rPr lang="en-US" sz="2500"/>
              <a:t> </a:t>
            </a:r>
            <a:r>
              <a:rPr lang="en-US" sz="2500" err="1"/>
              <a:t>sống</a:t>
            </a:r>
            <a:r>
              <a:rPr lang="en-US" sz="2500"/>
              <a:t> </a:t>
            </a:r>
            <a:r>
              <a:rPr lang="en-US" sz="2500" err="1"/>
              <a:t>động</a:t>
            </a:r>
            <a:r>
              <a:rPr lang="en-US" sz="2500"/>
              <a:t> 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có</a:t>
            </a:r>
            <a:r>
              <a:rPr lang="en-US" sz="2500"/>
              <a:t> </a:t>
            </a:r>
            <a:r>
              <a:rPr lang="en-US" sz="2500" err="1"/>
              <a:t>lý</a:t>
            </a:r>
            <a:r>
              <a:rPr lang="en-US" sz="2500"/>
              <a:t>  </a:t>
            </a:r>
            <a:r>
              <a:rPr lang="en-US" sz="2500" err="1"/>
              <a:t>hơn</a:t>
            </a:r>
            <a:r>
              <a:rPr lang="en-US" sz="2500"/>
              <a:t>.</a:t>
            </a:r>
          </a:p>
          <a:p>
            <a:pPr marL="0" indent="0" algn="just">
              <a:buNone/>
            </a:pPr>
            <a:r>
              <a:rPr lang="en-US" sz="2500" smtClean="0"/>
              <a:t>	</a:t>
            </a:r>
            <a:r>
              <a:rPr lang="en-US" sz="2500" err="1" smtClean="0"/>
              <a:t>Cuối</a:t>
            </a:r>
            <a:r>
              <a:rPr lang="en-US" sz="2500" smtClean="0"/>
              <a:t> </a:t>
            </a:r>
            <a:r>
              <a:rPr lang="en-US" sz="2500" err="1"/>
              <a:t>cùng</a:t>
            </a:r>
            <a:r>
              <a:rPr lang="en-US" sz="2500"/>
              <a:t> </a:t>
            </a:r>
            <a:r>
              <a:rPr lang="en-US" sz="2500" err="1"/>
              <a:t>vì</a:t>
            </a:r>
            <a:r>
              <a:rPr lang="en-US" sz="2500"/>
              <a:t> </a:t>
            </a:r>
            <a:r>
              <a:rPr lang="en-US" sz="2500" err="1"/>
              <a:t>lý</a:t>
            </a:r>
            <a:r>
              <a:rPr lang="en-US" sz="2500"/>
              <a:t> do </a:t>
            </a:r>
            <a:r>
              <a:rPr lang="en-US" sz="2500" err="1"/>
              <a:t>rất</a:t>
            </a:r>
            <a:r>
              <a:rPr lang="en-US" sz="2500"/>
              <a:t> </a:t>
            </a:r>
            <a:r>
              <a:rPr lang="en-US" sz="2500" err="1"/>
              <a:t>đơn</a:t>
            </a:r>
            <a:r>
              <a:rPr lang="en-US" sz="2500"/>
              <a:t> </a:t>
            </a:r>
            <a:r>
              <a:rPr lang="en-US" sz="2500" err="1"/>
              <a:t>giản</a:t>
            </a:r>
            <a:r>
              <a:rPr lang="en-US" sz="2500"/>
              <a:t> </a:t>
            </a:r>
            <a:r>
              <a:rPr lang="en-US" sz="2500" err="1"/>
              <a:t>là</a:t>
            </a:r>
            <a:r>
              <a:rPr lang="en-US" sz="2500"/>
              <a:t>: </a:t>
            </a:r>
            <a:r>
              <a:rPr lang="en-US" sz="2500" err="1"/>
              <a:t>một</a:t>
            </a:r>
            <a:r>
              <a:rPr lang="en-US" sz="2500"/>
              <a:t> </a:t>
            </a:r>
            <a:r>
              <a:rPr lang="en-US" sz="2500" err="1"/>
              <a:t>thiết</a:t>
            </a:r>
            <a:r>
              <a:rPr lang="en-US" sz="2500"/>
              <a:t> </a:t>
            </a:r>
            <a:r>
              <a:rPr lang="en-US" sz="2500" err="1"/>
              <a:t>bị</a:t>
            </a:r>
            <a:r>
              <a:rPr lang="en-US" sz="2500"/>
              <a:t> </a:t>
            </a:r>
            <a:r>
              <a:rPr lang="en-US" sz="2500" err="1"/>
              <a:t>chơi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số</a:t>
            </a:r>
            <a:r>
              <a:rPr lang="en-US" sz="2500"/>
              <a:t> </a:t>
            </a:r>
            <a:r>
              <a:rPr lang="en-US" sz="2500" err="1"/>
              <a:t>có</a:t>
            </a:r>
            <a:r>
              <a:rPr lang="en-US" sz="2500"/>
              <a:t>  </a:t>
            </a:r>
            <a:r>
              <a:rPr lang="en-US" sz="2500" err="1"/>
              <a:t>chất</a:t>
            </a:r>
            <a:r>
              <a:rPr lang="en-US" sz="2500"/>
              <a:t> </a:t>
            </a:r>
            <a:r>
              <a:rPr lang="en-US" sz="2500" smtClean="0"/>
              <a:t>lượng, dựa </a:t>
            </a:r>
            <a:r>
              <a:rPr lang="en-US" sz="2500" err="1"/>
              <a:t>trên</a:t>
            </a:r>
            <a:r>
              <a:rPr lang="en-US" sz="2500"/>
              <a:t> </a:t>
            </a:r>
            <a:r>
              <a:rPr lang="en-US" sz="2500" err="1"/>
              <a:t>nguồn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chất</a:t>
            </a:r>
            <a:r>
              <a:rPr lang="en-US" sz="2500"/>
              <a:t> </a:t>
            </a:r>
            <a:r>
              <a:rPr lang="en-US" sz="2500" err="1"/>
              <a:t>lượng</a:t>
            </a:r>
            <a:r>
              <a:rPr lang="en-US" sz="2500"/>
              <a:t> </a:t>
            </a:r>
            <a:r>
              <a:rPr lang="en-US" sz="2500" err="1"/>
              <a:t>sẽ</a:t>
            </a:r>
            <a:r>
              <a:rPr lang="en-US" sz="2500"/>
              <a:t> </a:t>
            </a:r>
            <a:r>
              <a:rPr lang="en-US" sz="2500" err="1"/>
              <a:t>mang</a:t>
            </a:r>
            <a:r>
              <a:rPr lang="en-US" sz="2500"/>
              <a:t> </a:t>
            </a:r>
            <a:r>
              <a:rPr lang="en-US" sz="2500" err="1"/>
              <a:t>đến</a:t>
            </a:r>
            <a:r>
              <a:rPr lang="en-US" sz="2500"/>
              <a:t> </a:t>
            </a:r>
            <a:r>
              <a:rPr lang="en-US" sz="2500" err="1"/>
              <a:t>cho</a:t>
            </a:r>
            <a:r>
              <a:rPr lang="en-US" sz="2500"/>
              <a:t> </a:t>
            </a:r>
            <a:r>
              <a:rPr lang="en-US" sz="2500" err="1"/>
              <a:t>người</a:t>
            </a:r>
            <a:r>
              <a:rPr lang="en-US" sz="2500"/>
              <a:t> </a:t>
            </a:r>
            <a:r>
              <a:rPr lang="en-US" sz="2500" err="1"/>
              <a:t>nghe</a:t>
            </a:r>
            <a:r>
              <a:rPr lang="en-US" sz="2500"/>
              <a:t> </a:t>
            </a:r>
            <a:r>
              <a:rPr lang="en-US" sz="2500" err="1"/>
              <a:t>sự</a:t>
            </a:r>
            <a:r>
              <a:rPr lang="en-US" sz="2500"/>
              <a:t> </a:t>
            </a:r>
            <a:r>
              <a:rPr lang="en-US" sz="2500" err="1"/>
              <a:t>hài</a:t>
            </a:r>
            <a:r>
              <a:rPr lang="en-US" sz="2500"/>
              <a:t> </a:t>
            </a:r>
            <a:r>
              <a:rPr lang="en-US" sz="2500" err="1"/>
              <a:t>lòng</a:t>
            </a:r>
            <a:r>
              <a:rPr lang="en-US" sz="2500"/>
              <a:t>. </a:t>
            </a:r>
            <a:r>
              <a:rPr lang="en-US" sz="2500" err="1"/>
              <a:t>Tuy</a:t>
            </a:r>
            <a:r>
              <a:rPr lang="en-US" sz="2500"/>
              <a:t> </a:t>
            </a:r>
            <a:r>
              <a:rPr lang="en-US" sz="2500" err="1"/>
              <a:t>nhiên</a:t>
            </a:r>
            <a:r>
              <a:rPr lang="en-US" sz="2500"/>
              <a:t> </a:t>
            </a:r>
            <a:r>
              <a:rPr lang="en-US" sz="2500" err="1"/>
              <a:t>giá</a:t>
            </a:r>
            <a:r>
              <a:rPr lang="en-US" sz="2500"/>
              <a:t> </a:t>
            </a:r>
            <a:r>
              <a:rPr lang="en-US" sz="2500" err="1"/>
              <a:t>thành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số</a:t>
            </a:r>
            <a:r>
              <a:rPr lang="en-US" sz="2500"/>
              <a:t> Master  </a:t>
            </a:r>
            <a:r>
              <a:rPr lang="en-US" sz="2500" err="1"/>
              <a:t>hiện</a:t>
            </a:r>
            <a:r>
              <a:rPr lang="en-US" sz="2500"/>
              <a:t> </a:t>
            </a:r>
            <a:r>
              <a:rPr lang="en-US" sz="2500" err="1"/>
              <a:t>cũng</a:t>
            </a:r>
            <a:r>
              <a:rPr lang="en-US" sz="2500"/>
              <a:t>  </a:t>
            </a:r>
            <a:r>
              <a:rPr lang="en-US" sz="2500" err="1"/>
              <a:t>rất</a:t>
            </a:r>
            <a:r>
              <a:rPr lang="en-US" sz="2500"/>
              <a:t> </a:t>
            </a:r>
            <a:r>
              <a:rPr lang="en-US" sz="2500" err="1"/>
              <a:t>cao</a:t>
            </a:r>
            <a:r>
              <a:rPr lang="en-US" sz="2500"/>
              <a:t>, </a:t>
            </a:r>
            <a:r>
              <a:rPr lang="en-US" sz="2500" err="1"/>
              <a:t>vì</a:t>
            </a:r>
            <a:r>
              <a:rPr lang="en-US" sz="2500"/>
              <a:t> </a:t>
            </a:r>
            <a:r>
              <a:rPr lang="en-US" sz="2500" err="1"/>
              <a:t>vậy</a:t>
            </a:r>
            <a:r>
              <a:rPr lang="en-US" sz="2500"/>
              <a:t> </a:t>
            </a:r>
            <a:r>
              <a:rPr lang="en-US" sz="2500" err="1"/>
              <a:t>nguồn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rip </a:t>
            </a:r>
            <a:r>
              <a:rPr lang="en-US" sz="2500" err="1"/>
              <a:t>từ</a:t>
            </a:r>
            <a:r>
              <a:rPr lang="en-US" sz="2500"/>
              <a:t> CD </a:t>
            </a:r>
            <a:r>
              <a:rPr lang="en-US" sz="2500" err="1"/>
              <a:t>chất</a:t>
            </a:r>
            <a:r>
              <a:rPr lang="en-US" sz="2500"/>
              <a:t> </a:t>
            </a:r>
            <a:r>
              <a:rPr lang="en-US" sz="2500" err="1"/>
              <a:t>lượng</a:t>
            </a:r>
            <a:r>
              <a:rPr lang="en-US" sz="2500"/>
              <a:t> </a:t>
            </a:r>
            <a:r>
              <a:rPr lang="en-US" sz="2500" err="1"/>
              <a:t>cũng</a:t>
            </a:r>
            <a:r>
              <a:rPr lang="en-US" sz="2500"/>
              <a:t> </a:t>
            </a:r>
            <a:r>
              <a:rPr lang="en-US" sz="2500" err="1"/>
              <a:t>sẽ</a:t>
            </a:r>
            <a:r>
              <a:rPr lang="en-US" sz="2500"/>
              <a:t> </a:t>
            </a:r>
            <a:r>
              <a:rPr lang="en-US" sz="2500" err="1"/>
              <a:t>cho</a:t>
            </a:r>
            <a:r>
              <a:rPr lang="en-US" sz="2500"/>
              <a:t> </a:t>
            </a:r>
            <a:r>
              <a:rPr lang="en-US" sz="2500" err="1"/>
              <a:t>bạn</a:t>
            </a:r>
            <a:r>
              <a:rPr lang="en-US" sz="2500"/>
              <a:t> </a:t>
            </a:r>
            <a:r>
              <a:rPr lang="en-US" sz="2500" err="1"/>
              <a:t>bữa</a:t>
            </a:r>
            <a:r>
              <a:rPr lang="en-US" sz="2500"/>
              <a:t> </a:t>
            </a:r>
            <a:r>
              <a:rPr lang="en-US" sz="2500" err="1"/>
              <a:t>tiệc</a:t>
            </a:r>
            <a:r>
              <a:rPr lang="en-US" sz="2500"/>
              <a:t> </a:t>
            </a:r>
            <a:r>
              <a:rPr lang="en-US" sz="2500" err="1"/>
              <a:t>âm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thịnh</a:t>
            </a:r>
            <a:r>
              <a:rPr lang="en-US" sz="2500"/>
              <a:t> </a:t>
            </a:r>
            <a:r>
              <a:rPr lang="en-US" sz="2500" err="1"/>
              <a:t>soạn</a:t>
            </a:r>
            <a:r>
              <a:rPr lang="en-US" sz="2500"/>
              <a:t>.</a:t>
            </a:r>
          </a:p>
          <a:p>
            <a:pPr algn="just">
              <a:buNone/>
            </a:pPr>
            <a:endParaRPr 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sz="2400" smtClean="0"/>
              <a:t>	</a:t>
            </a:r>
            <a:r>
              <a:rPr lang="en-US" sz="2500" err="1" smtClean="0"/>
              <a:t>Sơ</a:t>
            </a:r>
            <a:r>
              <a:rPr lang="en-US" sz="2500" smtClean="0"/>
              <a:t> </a:t>
            </a:r>
            <a:r>
              <a:rPr lang="en-US" sz="2500" err="1" smtClean="0"/>
              <a:t>đồ</a:t>
            </a:r>
            <a:r>
              <a:rPr lang="en-US" sz="2500" smtClean="0"/>
              <a:t> </a:t>
            </a:r>
            <a:r>
              <a:rPr lang="en-US" sz="2500" err="1" smtClean="0"/>
              <a:t>kết</a:t>
            </a:r>
            <a:r>
              <a:rPr lang="en-US" sz="2500" smtClean="0"/>
              <a:t> </a:t>
            </a:r>
            <a:r>
              <a:rPr lang="en-US" sz="2500" err="1" smtClean="0"/>
              <a:t>nối</a:t>
            </a:r>
            <a:r>
              <a:rPr lang="en-US" sz="2500" smtClean="0"/>
              <a:t> DS LINN (</a:t>
            </a:r>
            <a:r>
              <a:rPr lang="en-US" sz="2500" err="1" smtClean="0"/>
              <a:t>các</a:t>
            </a:r>
            <a:r>
              <a:rPr lang="en-US" sz="2500" smtClean="0"/>
              <a:t> </a:t>
            </a:r>
            <a:r>
              <a:rPr lang="en-US" sz="2500" err="1" smtClean="0"/>
              <a:t>thiết</a:t>
            </a:r>
            <a:r>
              <a:rPr lang="en-US" sz="2500" smtClean="0"/>
              <a:t> </a:t>
            </a:r>
            <a:r>
              <a:rPr lang="en-US" sz="2500" err="1" smtClean="0"/>
              <a:t>bị</a:t>
            </a:r>
            <a:r>
              <a:rPr lang="en-US" sz="2500" smtClean="0"/>
              <a:t> </a:t>
            </a:r>
            <a:r>
              <a:rPr lang="en-US" sz="2500" err="1" smtClean="0"/>
              <a:t>trên</a:t>
            </a:r>
            <a:r>
              <a:rPr lang="en-US" sz="2500" smtClean="0"/>
              <a:t> </a:t>
            </a:r>
            <a:r>
              <a:rPr lang="en-US" sz="2500" err="1" smtClean="0"/>
              <a:t>hình</a:t>
            </a:r>
            <a:r>
              <a:rPr lang="en-US" sz="2500" smtClean="0"/>
              <a:t> </a:t>
            </a:r>
            <a:r>
              <a:rPr lang="en-US" sz="2500" err="1" smtClean="0"/>
              <a:t>là</a:t>
            </a:r>
            <a:r>
              <a:rPr lang="en-US" sz="2500" smtClean="0"/>
              <a:t> </a:t>
            </a:r>
            <a:r>
              <a:rPr lang="en-US" sz="2500" err="1" smtClean="0"/>
              <a:t>ví</a:t>
            </a:r>
            <a:r>
              <a:rPr lang="en-US" sz="2500" smtClean="0"/>
              <a:t> </a:t>
            </a:r>
            <a:r>
              <a:rPr lang="en-US" sz="2500" err="1" smtClean="0"/>
              <a:t>dụ</a:t>
            </a:r>
            <a:r>
              <a:rPr lang="en-US" sz="2500" smtClean="0"/>
              <a:t>, </a:t>
            </a:r>
            <a:r>
              <a:rPr lang="en-US" sz="2500" err="1" smtClean="0"/>
              <a:t>bạn</a:t>
            </a:r>
            <a:r>
              <a:rPr lang="en-US" sz="2500" smtClean="0"/>
              <a:t> </a:t>
            </a:r>
            <a:r>
              <a:rPr lang="en-US" sz="2500" err="1" smtClean="0"/>
              <a:t>có</a:t>
            </a:r>
            <a:r>
              <a:rPr lang="en-US" sz="2500" smtClean="0"/>
              <a:t> </a:t>
            </a:r>
            <a:r>
              <a:rPr lang="en-US" sz="2500" err="1" smtClean="0"/>
              <a:t>thể</a:t>
            </a:r>
            <a:r>
              <a:rPr lang="en-US" sz="2500" smtClean="0"/>
              <a:t> </a:t>
            </a:r>
            <a:r>
              <a:rPr lang="en-US" sz="2500" err="1" smtClean="0"/>
              <a:t>thay</a:t>
            </a:r>
            <a:r>
              <a:rPr lang="en-US" sz="2500" smtClean="0"/>
              <a:t> </a:t>
            </a:r>
            <a:r>
              <a:rPr lang="en-US" sz="2500" err="1" smtClean="0"/>
              <a:t>thế</a:t>
            </a:r>
            <a:r>
              <a:rPr lang="en-US" sz="2500" smtClean="0"/>
              <a:t>  DS player, </a:t>
            </a:r>
            <a:r>
              <a:rPr lang="en-US" sz="2500" err="1" smtClean="0"/>
              <a:t>Nas</a:t>
            </a:r>
            <a:r>
              <a:rPr lang="en-US" sz="2500" smtClean="0"/>
              <a:t> , router </a:t>
            </a:r>
            <a:r>
              <a:rPr lang="en-US" sz="2500" err="1" smtClean="0"/>
              <a:t>wifi</a:t>
            </a:r>
            <a:r>
              <a:rPr lang="en-US" sz="2500" smtClean="0"/>
              <a:t>,…</a:t>
            </a:r>
            <a:r>
              <a:rPr lang="en-US" sz="2500" err="1" smtClean="0"/>
              <a:t>tùy</a:t>
            </a:r>
            <a:r>
              <a:rPr lang="en-US" sz="2500" smtClean="0"/>
              <a:t> </a:t>
            </a:r>
            <a:r>
              <a:rPr lang="en-US" sz="2500" err="1" smtClean="0"/>
              <a:t>theo</a:t>
            </a:r>
            <a:r>
              <a:rPr lang="en-US" sz="2500" smtClean="0"/>
              <a:t> </a:t>
            </a:r>
            <a:r>
              <a:rPr lang="en-US" sz="2500" err="1" smtClean="0"/>
              <a:t>khả</a:t>
            </a:r>
            <a:r>
              <a:rPr lang="en-US" sz="2500" smtClean="0"/>
              <a:t> </a:t>
            </a:r>
            <a:r>
              <a:rPr lang="en-US" sz="2500" err="1" smtClean="0"/>
              <a:t>năng</a:t>
            </a:r>
            <a:r>
              <a:rPr lang="en-US" sz="2500" smtClean="0"/>
              <a:t> </a:t>
            </a:r>
            <a:r>
              <a:rPr lang="en-US" sz="2500" err="1" smtClean="0"/>
              <a:t>và</a:t>
            </a:r>
            <a:r>
              <a:rPr lang="en-US" sz="2500" smtClean="0"/>
              <a:t> </a:t>
            </a:r>
            <a:r>
              <a:rPr lang="en-US" sz="2500" err="1" smtClean="0"/>
              <a:t>nhu</a:t>
            </a:r>
            <a:r>
              <a:rPr lang="en-US" sz="2500" smtClean="0"/>
              <a:t> </a:t>
            </a:r>
            <a:r>
              <a:rPr lang="en-US" sz="2500" err="1" smtClean="0"/>
              <a:t>cầu</a:t>
            </a:r>
            <a:r>
              <a:rPr lang="en-US" sz="2500" smtClean="0"/>
              <a:t>)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None/>
            </a:pPr>
            <a:endParaRPr lang="en-US"/>
          </a:p>
        </p:txBody>
      </p:sp>
      <p:pic>
        <p:nvPicPr>
          <p:cNvPr id="4" name="Picture 3" descr="http://images.computeraudiophile.com/graphics/2010/0420/Linn-Diagrams-2.pn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4008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500" smtClean="0"/>
              <a:t>Sản </a:t>
            </a:r>
            <a:r>
              <a:rPr lang="en-US" sz="2500" err="1" smtClean="0"/>
              <a:t>phẩm</a:t>
            </a:r>
            <a:r>
              <a:rPr lang="en-US" sz="2500" smtClean="0"/>
              <a:t> Linn DS</a:t>
            </a:r>
            <a:endParaRPr lang="en-US" sz="25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"/>
            <a:ext cx="7696200" cy="5943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u="sng" err="1">
                <a:solidFill>
                  <a:schemeClr val="tx1"/>
                </a:solidFill>
              </a:rPr>
              <a:t>1.Triết</a:t>
            </a:r>
            <a:r>
              <a:rPr lang="en-US" b="1" u="sng">
                <a:solidFill>
                  <a:schemeClr val="tx1"/>
                </a:solidFill>
              </a:rPr>
              <a:t> </a:t>
            </a:r>
            <a:r>
              <a:rPr lang="en-US" b="1" u="sng" err="1">
                <a:solidFill>
                  <a:schemeClr val="tx1"/>
                </a:solidFill>
              </a:rPr>
              <a:t>lý</a:t>
            </a:r>
            <a:r>
              <a:rPr lang="en-US" b="1" u="sng">
                <a:solidFill>
                  <a:schemeClr val="tx1"/>
                </a:solidFill>
              </a:rPr>
              <a:t> </a:t>
            </a:r>
            <a:r>
              <a:rPr lang="en-US" b="1" u="sng" err="1">
                <a:solidFill>
                  <a:schemeClr val="tx1"/>
                </a:solidFill>
              </a:rPr>
              <a:t>thiết</a:t>
            </a:r>
            <a:r>
              <a:rPr lang="en-US" b="1" u="sng">
                <a:solidFill>
                  <a:schemeClr val="tx1"/>
                </a:solidFill>
              </a:rPr>
              <a:t> </a:t>
            </a:r>
            <a:r>
              <a:rPr lang="en-US" b="1" u="sng" err="1">
                <a:solidFill>
                  <a:schemeClr val="tx1"/>
                </a:solidFill>
              </a:rPr>
              <a:t>kế</a:t>
            </a:r>
            <a:r>
              <a:rPr lang="en-US" b="1" u="sng">
                <a:solidFill>
                  <a:schemeClr val="tx1"/>
                </a:solidFill>
              </a:rPr>
              <a:t> </a:t>
            </a:r>
            <a:r>
              <a:rPr lang="en-US" b="1" u="sng" err="1">
                <a:solidFill>
                  <a:schemeClr val="tx1"/>
                </a:solidFill>
              </a:rPr>
              <a:t>của</a:t>
            </a:r>
            <a:r>
              <a:rPr lang="en-US" b="1" u="sng">
                <a:solidFill>
                  <a:schemeClr val="tx1"/>
                </a:solidFill>
              </a:rPr>
              <a:t> Linn </a:t>
            </a:r>
            <a:r>
              <a:rPr lang="en-US" b="1" u="sng" err="1">
                <a:solidFill>
                  <a:schemeClr val="tx1"/>
                </a:solidFill>
              </a:rPr>
              <a:t>về</a:t>
            </a:r>
            <a:r>
              <a:rPr lang="en-US" b="1" u="sng">
                <a:solidFill>
                  <a:schemeClr val="tx1"/>
                </a:solidFill>
              </a:rPr>
              <a:t> DS</a:t>
            </a:r>
            <a:endParaRPr lang="en-US" u="sng">
              <a:solidFill>
                <a:schemeClr val="tx1"/>
              </a:solidFill>
            </a:endParaRPr>
          </a:p>
          <a:p>
            <a:pPr algn="just"/>
            <a:r>
              <a:rPr lang="en-US">
                <a:solidFill>
                  <a:schemeClr val="tx1"/>
                </a:solidFill>
              </a:rPr>
              <a:t>LINN </a:t>
            </a:r>
            <a:r>
              <a:rPr lang="en-US" err="1">
                <a:solidFill>
                  <a:schemeClr val="tx1"/>
                </a:solidFill>
              </a:rPr>
              <a:t>tuyên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bố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sản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xuất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các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sản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phẩm</a:t>
            </a:r>
            <a:r>
              <a:rPr lang="en-US">
                <a:solidFill>
                  <a:schemeClr val="tx1"/>
                </a:solidFill>
              </a:rPr>
              <a:t> DS </a:t>
            </a:r>
            <a:r>
              <a:rPr lang="en-US" err="1">
                <a:solidFill>
                  <a:schemeClr val="tx1"/>
                </a:solidFill>
              </a:rPr>
              <a:t>vượt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trội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về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âm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thanh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và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tốt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nhất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có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thể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chuyển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đổi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từ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nguồn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dữ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liệu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kỹ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thuật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số</a:t>
            </a:r>
            <a:r>
              <a:rPr lang="en-US">
                <a:solidFill>
                  <a:schemeClr val="tx1"/>
                </a:solidFill>
              </a:rPr>
              <a:t> so </a:t>
            </a:r>
            <a:r>
              <a:rPr lang="en-US" err="1">
                <a:solidFill>
                  <a:schemeClr val="tx1"/>
                </a:solidFill>
              </a:rPr>
              <a:t>với</a:t>
            </a:r>
            <a:r>
              <a:rPr lang="en-US">
                <a:solidFill>
                  <a:schemeClr val="tx1"/>
                </a:solidFill>
              </a:rPr>
              <a:t> CD </a:t>
            </a:r>
            <a:r>
              <a:rPr lang="en-US" err="1">
                <a:solidFill>
                  <a:schemeClr val="tx1"/>
                </a:solidFill>
              </a:rPr>
              <a:t>Palyer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của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LINN. </a:t>
            </a:r>
            <a:r>
              <a:rPr lang="en-US" err="1" smtClean="0">
                <a:solidFill>
                  <a:schemeClr val="tx1"/>
                </a:solidFill>
              </a:rPr>
              <a:t>Xác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err="1" smtClean="0">
                <a:solidFill>
                  <a:schemeClr val="tx1"/>
                </a:solidFill>
              </a:rPr>
              <a:t>định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đây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là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mục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tiêu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duy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nhất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của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dòng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sản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phẩm</a:t>
            </a:r>
            <a:r>
              <a:rPr lang="en-US">
                <a:solidFill>
                  <a:schemeClr val="tx1"/>
                </a:solidFill>
              </a:rPr>
              <a:t> DS, </a:t>
            </a:r>
            <a:r>
              <a:rPr lang="en-US" err="1">
                <a:solidFill>
                  <a:schemeClr val="tx1"/>
                </a:solidFill>
              </a:rPr>
              <a:t>các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Kỹ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sư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âm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thanh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trong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quá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trình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nghiên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cứu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và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sản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xuất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các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sản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phẩm</a:t>
            </a:r>
            <a:r>
              <a:rPr lang="en-US">
                <a:solidFill>
                  <a:schemeClr val="tx1"/>
                </a:solidFill>
              </a:rPr>
              <a:t> DS </a:t>
            </a:r>
            <a:r>
              <a:rPr lang="en-US" err="1">
                <a:solidFill>
                  <a:schemeClr val="tx1"/>
                </a:solidFill>
              </a:rPr>
              <a:t>đã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cho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ra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đời</a:t>
            </a:r>
            <a:r>
              <a:rPr lang="en-US">
                <a:solidFill>
                  <a:schemeClr val="tx1"/>
                </a:solidFill>
              </a:rPr>
              <a:t> DS Player </a:t>
            </a:r>
            <a:r>
              <a:rPr lang="en-US" err="1">
                <a:solidFill>
                  <a:schemeClr val="tx1"/>
                </a:solidFill>
              </a:rPr>
              <a:t>cung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cấp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một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mức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độ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chưa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từng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có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của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hiệu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suất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âm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thanh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n-US" err="1">
                <a:solidFill>
                  <a:schemeClr val="tx1"/>
                </a:solidFill>
              </a:rPr>
              <a:t>Các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sản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phẩm</a:t>
            </a:r>
            <a:r>
              <a:rPr lang="en-US">
                <a:solidFill>
                  <a:schemeClr val="tx1"/>
                </a:solidFill>
              </a:rPr>
              <a:t> Linn DS </a:t>
            </a:r>
            <a:r>
              <a:rPr lang="en-US" err="1">
                <a:solidFill>
                  <a:schemeClr val="tx1"/>
                </a:solidFill>
              </a:rPr>
              <a:t>đã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được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phát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triển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mà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không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cần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bất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kỳ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thỏa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hiệp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nào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đối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với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cách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sử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dụng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đầu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đọc</a:t>
            </a:r>
            <a:r>
              <a:rPr lang="en-US">
                <a:solidFill>
                  <a:schemeClr val="tx1"/>
                </a:solidFill>
              </a:rPr>
              <a:t> CD </a:t>
            </a:r>
            <a:r>
              <a:rPr lang="en-US" err="1">
                <a:solidFill>
                  <a:schemeClr val="tx1"/>
                </a:solidFill>
              </a:rPr>
              <a:t>truyền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thống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với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khách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hàng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của</a:t>
            </a:r>
            <a:r>
              <a:rPr lang="en-US">
                <a:solidFill>
                  <a:schemeClr val="tx1"/>
                </a:solidFill>
              </a:rPr>
              <a:t> LINN. </a:t>
            </a:r>
            <a:r>
              <a:rPr lang="en-US" err="1">
                <a:solidFill>
                  <a:schemeClr val="tx1"/>
                </a:solidFill>
              </a:rPr>
              <a:t>Sự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kiện</a:t>
            </a:r>
            <a:r>
              <a:rPr lang="en-US">
                <a:solidFill>
                  <a:schemeClr val="tx1"/>
                </a:solidFill>
              </a:rPr>
              <a:t> LINN </a:t>
            </a:r>
            <a:r>
              <a:rPr lang="en-US" err="1">
                <a:solidFill>
                  <a:schemeClr val="tx1"/>
                </a:solidFill>
              </a:rPr>
              <a:t>công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bố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các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sản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phẩm</a:t>
            </a:r>
            <a:r>
              <a:rPr lang="en-US">
                <a:solidFill>
                  <a:schemeClr val="tx1"/>
                </a:solidFill>
              </a:rPr>
              <a:t> DS </a:t>
            </a:r>
            <a:r>
              <a:rPr lang="en-US" err="1">
                <a:solidFill>
                  <a:schemeClr val="tx1"/>
                </a:solidFill>
              </a:rPr>
              <a:t>vào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 err="1">
                <a:solidFill>
                  <a:schemeClr val="tx1"/>
                </a:solidFill>
              </a:rPr>
              <a:t>năm</a:t>
            </a:r>
            <a:r>
              <a:rPr lang="en-US">
                <a:solidFill>
                  <a:schemeClr val="tx1"/>
                </a:solidFill>
              </a:rPr>
              <a:t> 2007 </a:t>
            </a:r>
            <a:r>
              <a:rPr lang="en-US" err="1">
                <a:solidFill>
                  <a:schemeClr val="tx1"/>
                </a:solidFill>
              </a:rPr>
              <a:t>cho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đến</a:t>
            </a:r>
            <a:r>
              <a:rPr lang="en-US">
                <a:solidFill>
                  <a:schemeClr val="tx1"/>
                </a:solidFill>
              </a:rPr>
              <a:t> nay </a:t>
            </a:r>
            <a:r>
              <a:rPr lang="en-US" err="1">
                <a:solidFill>
                  <a:schemeClr val="tx1"/>
                </a:solidFill>
              </a:rPr>
              <a:t>là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sự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đón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chào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nồng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nhiệt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của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các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khách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hàng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yêu</a:t>
            </a:r>
            <a:r>
              <a:rPr lang="en-US">
                <a:solidFill>
                  <a:schemeClr val="tx1"/>
                </a:solidFill>
              </a:rPr>
              <a:t> LINN </a:t>
            </a:r>
            <a:r>
              <a:rPr lang="en-US" err="1">
                <a:solidFill>
                  <a:schemeClr val="tx1"/>
                </a:solidFill>
              </a:rPr>
              <a:t>trên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toàn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cầu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algn="l"/>
            <a:endParaRPr lang="en-US">
              <a:solidFill>
                <a:schemeClr val="tx1"/>
              </a:solidFill>
            </a:endParaRPr>
          </a:p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3500" b="1" err="1"/>
              <a:t>2.Vậy</a:t>
            </a:r>
            <a:r>
              <a:rPr lang="en-US" sz="3500" b="1"/>
              <a:t> DS  </a:t>
            </a:r>
            <a:r>
              <a:rPr lang="en-US" sz="3500" b="1" err="1"/>
              <a:t>là</a:t>
            </a:r>
            <a:r>
              <a:rPr lang="en-US" sz="3500" b="1"/>
              <a:t> </a:t>
            </a:r>
            <a:r>
              <a:rPr lang="en-US" sz="3500" b="1" err="1"/>
              <a:t>gì</a:t>
            </a:r>
            <a:r>
              <a:rPr lang="en-US" sz="3500" b="1"/>
              <a:t> ?</a:t>
            </a:r>
            <a:endParaRPr lang="en-US" sz="3500"/>
          </a:p>
          <a:p>
            <a:pPr algn="just">
              <a:buNone/>
            </a:pPr>
            <a:r>
              <a:rPr lang="en-US" sz="3500" b="1"/>
              <a:t>a</a:t>
            </a:r>
            <a:r>
              <a:rPr lang="en-US" sz="3500" b="1" smtClean="0"/>
              <a:t>). </a:t>
            </a:r>
            <a:r>
              <a:rPr lang="en-US" sz="3500" smtClean="0"/>
              <a:t>Đầu </a:t>
            </a:r>
            <a:r>
              <a:rPr lang="en-US" sz="3500" err="1"/>
              <a:t>tiên</a:t>
            </a:r>
            <a:r>
              <a:rPr lang="en-US" sz="3500"/>
              <a:t> </a:t>
            </a:r>
            <a:r>
              <a:rPr lang="en-US" sz="3500" err="1"/>
              <a:t>ta</a:t>
            </a:r>
            <a:r>
              <a:rPr lang="en-US" sz="3500"/>
              <a:t> </a:t>
            </a:r>
            <a:r>
              <a:rPr lang="en-US" sz="3500" err="1"/>
              <a:t>xem</a:t>
            </a:r>
            <a:r>
              <a:rPr lang="en-US" sz="3500"/>
              <a:t> </a:t>
            </a:r>
            <a:r>
              <a:rPr lang="en-US" sz="3500" err="1"/>
              <a:t>lại</a:t>
            </a:r>
            <a:r>
              <a:rPr lang="en-US" sz="3500"/>
              <a:t> </a:t>
            </a:r>
            <a:r>
              <a:rPr lang="en-US" sz="3500" err="1"/>
              <a:t>cách</a:t>
            </a:r>
            <a:r>
              <a:rPr lang="en-US" sz="3500"/>
              <a:t> </a:t>
            </a:r>
            <a:r>
              <a:rPr lang="en-US" sz="3500" err="1"/>
              <a:t>chuyển</a:t>
            </a:r>
            <a:r>
              <a:rPr lang="en-US" sz="3500"/>
              <a:t> </a:t>
            </a:r>
            <a:r>
              <a:rPr lang="en-US" sz="3500" err="1"/>
              <a:t>tải</a:t>
            </a:r>
            <a:r>
              <a:rPr lang="en-US" sz="3500"/>
              <a:t> </a:t>
            </a:r>
            <a:r>
              <a:rPr lang="en-US" sz="3500" err="1"/>
              <a:t>dữ</a:t>
            </a:r>
            <a:r>
              <a:rPr lang="en-US" sz="3500"/>
              <a:t> </a:t>
            </a:r>
            <a:r>
              <a:rPr lang="en-US" sz="3500" err="1"/>
              <a:t>liệu</a:t>
            </a:r>
            <a:r>
              <a:rPr lang="en-US" sz="3500"/>
              <a:t> </a:t>
            </a:r>
            <a:r>
              <a:rPr lang="en-US" sz="3500" err="1"/>
              <a:t>thành</a:t>
            </a:r>
            <a:r>
              <a:rPr lang="en-US" sz="3500"/>
              <a:t> </a:t>
            </a:r>
            <a:r>
              <a:rPr lang="en-US" sz="3500" err="1"/>
              <a:t>tín</a:t>
            </a:r>
            <a:r>
              <a:rPr lang="en-US" sz="3500"/>
              <a:t> </a:t>
            </a:r>
            <a:r>
              <a:rPr lang="en-US" sz="3500" err="1"/>
              <a:t>hiệu</a:t>
            </a:r>
            <a:r>
              <a:rPr lang="en-US" sz="3500"/>
              <a:t> </a:t>
            </a:r>
            <a:r>
              <a:rPr lang="en-US" sz="3500" err="1"/>
              <a:t>âm</a:t>
            </a:r>
            <a:r>
              <a:rPr lang="en-US" sz="3500"/>
              <a:t> </a:t>
            </a:r>
            <a:r>
              <a:rPr lang="en-US" sz="3500" err="1"/>
              <a:t>thanh</a:t>
            </a:r>
            <a:r>
              <a:rPr lang="en-US" sz="3500"/>
              <a:t> </a:t>
            </a:r>
            <a:r>
              <a:rPr lang="en-US" sz="3500" err="1"/>
              <a:t>của</a:t>
            </a:r>
            <a:r>
              <a:rPr lang="en-US" sz="3500"/>
              <a:t> CD player:</a:t>
            </a:r>
          </a:p>
          <a:p>
            <a:pPr lvl="0" algn="just">
              <a:buNone/>
            </a:pPr>
            <a:r>
              <a:rPr lang="en-US" sz="3500"/>
              <a:t>CD player </a:t>
            </a:r>
            <a:r>
              <a:rPr lang="en-US" sz="3500" err="1" smtClean="0"/>
              <a:t>phát</a:t>
            </a:r>
            <a:r>
              <a:rPr lang="en-US" sz="3500" smtClean="0"/>
              <a:t> </a:t>
            </a:r>
            <a:r>
              <a:rPr lang="en-US" sz="3500" err="1"/>
              <a:t>lại</a:t>
            </a:r>
            <a:r>
              <a:rPr lang="en-US" sz="3500"/>
              <a:t> </a:t>
            </a:r>
            <a:r>
              <a:rPr lang="en-US" sz="3500" err="1"/>
              <a:t>đĩa</a:t>
            </a:r>
            <a:r>
              <a:rPr lang="en-US" sz="3500"/>
              <a:t> CD </a:t>
            </a:r>
            <a:r>
              <a:rPr lang="en-US" sz="3500" err="1"/>
              <a:t>có</a:t>
            </a:r>
            <a:r>
              <a:rPr lang="en-US" sz="3500"/>
              <a:t> </a:t>
            </a:r>
            <a:r>
              <a:rPr lang="en-US" sz="3500" err="1"/>
              <a:t>thể</a:t>
            </a:r>
            <a:r>
              <a:rPr lang="en-US" sz="3500"/>
              <a:t> </a:t>
            </a:r>
            <a:r>
              <a:rPr lang="en-US" sz="3500" err="1"/>
              <a:t>được</a:t>
            </a:r>
            <a:r>
              <a:rPr lang="en-US" sz="3500"/>
              <a:t> </a:t>
            </a:r>
            <a:r>
              <a:rPr lang="en-US" sz="3500" err="1"/>
              <a:t>chia</a:t>
            </a:r>
            <a:r>
              <a:rPr lang="en-US" sz="3500"/>
              <a:t> </a:t>
            </a:r>
            <a:r>
              <a:rPr lang="en-US" sz="3500" err="1"/>
              <a:t>thành</a:t>
            </a:r>
            <a:r>
              <a:rPr lang="en-US" sz="3500"/>
              <a:t> </a:t>
            </a:r>
            <a:r>
              <a:rPr lang="en-US" sz="3500" err="1"/>
              <a:t>hai</a:t>
            </a:r>
            <a:r>
              <a:rPr lang="en-US" sz="3500"/>
              <a:t> </a:t>
            </a:r>
            <a:r>
              <a:rPr lang="en-US" sz="3500" err="1"/>
              <a:t>yếu</a:t>
            </a:r>
            <a:r>
              <a:rPr lang="en-US" sz="3500"/>
              <a:t> </a:t>
            </a:r>
            <a:r>
              <a:rPr lang="en-US" sz="3500" err="1"/>
              <a:t>tố</a:t>
            </a:r>
            <a:r>
              <a:rPr lang="en-US" sz="3500"/>
              <a:t> </a:t>
            </a:r>
            <a:r>
              <a:rPr lang="en-US" sz="3500" err="1"/>
              <a:t>cơ</a:t>
            </a:r>
            <a:r>
              <a:rPr lang="en-US" sz="3500"/>
              <a:t> </a:t>
            </a:r>
            <a:r>
              <a:rPr lang="en-US" sz="3500" err="1"/>
              <a:t>bản</a:t>
            </a:r>
            <a:r>
              <a:rPr lang="en-US" sz="3500"/>
              <a:t>:</a:t>
            </a:r>
          </a:p>
          <a:p>
            <a:pPr algn="just">
              <a:buNone/>
            </a:pPr>
            <a:r>
              <a:rPr lang="en-US" sz="3500"/>
              <a:t>+ </a:t>
            </a:r>
            <a:r>
              <a:rPr lang="en-US" sz="3500" err="1"/>
              <a:t>Đọc</a:t>
            </a:r>
            <a:r>
              <a:rPr lang="en-US" sz="3500"/>
              <a:t> </a:t>
            </a:r>
            <a:r>
              <a:rPr lang="en-US" sz="3500" err="1"/>
              <a:t>dữ</a:t>
            </a:r>
            <a:r>
              <a:rPr lang="en-US" sz="3500"/>
              <a:t> </a:t>
            </a:r>
            <a:r>
              <a:rPr lang="en-US" sz="3500" err="1"/>
              <a:t>liệu</a:t>
            </a:r>
            <a:r>
              <a:rPr lang="en-US" sz="3500"/>
              <a:t> </a:t>
            </a:r>
            <a:r>
              <a:rPr lang="en-US" sz="3500" err="1"/>
              <a:t>từ</a:t>
            </a:r>
            <a:r>
              <a:rPr lang="en-US" sz="3500"/>
              <a:t> </a:t>
            </a:r>
            <a:r>
              <a:rPr lang="en-US" sz="3500" err="1"/>
              <a:t>đĩa</a:t>
            </a:r>
            <a:endParaRPr lang="en-US" sz="3500"/>
          </a:p>
          <a:p>
            <a:pPr algn="just">
              <a:buNone/>
            </a:pPr>
            <a:r>
              <a:rPr lang="en-US" sz="3500"/>
              <a:t>+ </a:t>
            </a:r>
            <a:r>
              <a:rPr lang="en-US" sz="3500" err="1"/>
              <a:t>Chuyển</a:t>
            </a:r>
            <a:r>
              <a:rPr lang="en-US" sz="3500"/>
              <a:t> </a:t>
            </a:r>
            <a:r>
              <a:rPr lang="en-US" sz="3500" err="1"/>
              <a:t>đổi</a:t>
            </a:r>
            <a:r>
              <a:rPr lang="en-US" sz="3500"/>
              <a:t> </a:t>
            </a:r>
            <a:r>
              <a:rPr lang="en-US" sz="3500" err="1"/>
              <a:t>dữ</a:t>
            </a:r>
            <a:r>
              <a:rPr lang="en-US" sz="3500"/>
              <a:t> </a:t>
            </a:r>
            <a:r>
              <a:rPr lang="en-US" sz="3500" err="1"/>
              <a:t>liệu</a:t>
            </a:r>
            <a:r>
              <a:rPr lang="en-US" sz="3500"/>
              <a:t> </a:t>
            </a:r>
            <a:r>
              <a:rPr lang="en-US" sz="3500" smtClean="0"/>
              <a:t>digital </a:t>
            </a:r>
            <a:r>
              <a:rPr lang="en-US" sz="3500" err="1" smtClean="0"/>
              <a:t>thành</a:t>
            </a:r>
            <a:r>
              <a:rPr lang="en-US" sz="3500" smtClean="0"/>
              <a:t> </a:t>
            </a:r>
            <a:r>
              <a:rPr lang="en-US" sz="3500" err="1"/>
              <a:t>alnalog</a:t>
            </a:r>
            <a:r>
              <a:rPr lang="en-US" sz="3500"/>
              <a:t> </a:t>
            </a:r>
            <a:r>
              <a:rPr lang="en-US" sz="3500" err="1"/>
              <a:t>đến</a:t>
            </a:r>
            <a:r>
              <a:rPr lang="en-US" sz="3500"/>
              <a:t> pre- amp </a:t>
            </a:r>
          </a:p>
          <a:p>
            <a:pPr algn="just">
              <a:buNone/>
            </a:pPr>
            <a:r>
              <a:rPr lang="en-US" sz="3500" err="1"/>
              <a:t>Trong</a:t>
            </a:r>
            <a:r>
              <a:rPr lang="en-US" sz="3500"/>
              <a:t> </a:t>
            </a:r>
            <a:r>
              <a:rPr lang="en-US" sz="3500" err="1"/>
              <a:t>một</a:t>
            </a:r>
            <a:r>
              <a:rPr lang="en-US" sz="3500"/>
              <a:t> </a:t>
            </a:r>
            <a:r>
              <a:rPr lang="en-US" sz="3500" err="1"/>
              <a:t>máy</a:t>
            </a:r>
            <a:r>
              <a:rPr lang="en-US" sz="3500"/>
              <a:t> CD Player </a:t>
            </a:r>
            <a:r>
              <a:rPr lang="en-US" sz="3500" err="1"/>
              <a:t>truyền</a:t>
            </a:r>
            <a:r>
              <a:rPr lang="en-US" sz="3500"/>
              <a:t> </a:t>
            </a:r>
            <a:r>
              <a:rPr lang="en-US" sz="3500" err="1"/>
              <a:t>thống</a:t>
            </a:r>
            <a:r>
              <a:rPr lang="en-US" sz="3500"/>
              <a:t>, </a:t>
            </a:r>
            <a:r>
              <a:rPr lang="en-US" sz="3500" err="1"/>
              <a:t>dữ</a:t>
            </a:r>
            <a:r>
              <a:rPr lang="en-US" sz="3500"/>
              <a:t> </a:t>
            </a:r>
            <a:r>
              <a:rPr lang="en-US" sz="3500" err="1"/>
              <a:t>liệu</a:t>
            </a:r>
            <a:r>
              <a:rPr lang="en-US" sz="3500"/>
              <a:t> </a:t>
            </a:r>
            <a:r>
              <a:rPr lang="en-US" sz="3500" err="1"/>
              <a:t>được</a:t>
            </a:r>
            <a:r>
              <a:rPr lang="en-US" sz="3500"/>
              <a:t> </a:t>
            </a:r>
            <a:r>
              <a:rPr lang="en-US" sz="3500" err="1"/>
              <a:t>đọc</a:t>
            </a:r>
            <a:r>
              <a:rPr lang="en-US" sz="3500"/>
              <a:t> </a:t>
            </a:r>
            <a:r>
              <a:rPr lang="en-US" sz="3500" err="1"/>
              <a:t>cùng</a:t>
            </a:r>
            <a:r>
              <a:rPr lang="en-US" sz="3500"/>
              <a:t> </a:t>
            </a:r>
            <a:r>
              <a:rPr lang="en-US" sz="3500" err="1"/>
              <a:t>một</a:t>
            </a:r>
            <a:r>
              <a:rPr lang="en-US" sz="3500"/>
              <a:t> </a:t>
            </a:r>
            <a:r>
              <a:rPr lang="en-US" sz="3500" err="1"/>
              <a:t>lúc</a:t>
            </a:r>
            <a:r>
              <a:rPr lang="en-US" sz="3500"/>
              <a:t> </a:t>
            </a:r>
            <a:r>
              <a:rPr lang="en-US" sz="3500" err="1"/>
              <a:t>như</a:t>
            </a:r>
            <a:r>
              <a:rPr lang="en-US" sz="3500"/>
              <a:t> </a:t>
            </a:r>
            <a:r>
              <a:rPr lang="en-US" sz="3500" err="1"/>
              <a:t>âm</a:t>
            </a:r>
            <a:r>
              <a:rPr lang="en-US" sz="3500"/>
              <a:t> </a:t>
            </a:r>
            <a:r>
              <a:rPr lang="en-US" sz="3500" err="1"/>
              <a:t>thanh</a:t>
            </a:r>
            <a:r>
              <a:rPr lang="en-US" sz="3500"/>
              <a:t> </a:t>
            </a:r>
            <a:r>
              <a:rPr lang="en-US" sz="3500" err="1"/>
              <a:t>được</a:t>
            </a:r>
            <a:r>
              <a:rPr lang="en-US" sz="3500"/>
              <a:t> </a:t>
            </a:r>
            <a:r>
              <a:rPr lang="en-US" sz="3500" err="1"/>
              <a:t>sao</a:t>
            </a:r>
            <a:r>
              <a:rPr lang="en-US" sz="3500"/>
              <a:t> </a:t>
            </a:r>
            <a:r>
              <a:rPr lang="en-US" sz="3500" err="1"/>
              <a:t>chép</a:t>
            </a:r>
            <a:r>
              <a:rPr lang="en-US" sz="3500"/>
              <a:t>,  </a:t>
            </a:r>
            <a:r>
              <a:rPr lang="en-US" sz="3500" err="1"/>
              <a:t>nó</a:t>
            </a:r>
            <a:r>
              <a:rPr lang="en-US" sz="3500"/>
              <a:t> </a:t>
            </a:r>
            <a:r>
              <a:rPr lang="en-US" sz="3500" err="1"/>
              <a:t>có</a:t>
            </a:r>
            <a:r>
              <a:rPr lang="en-US" sz="3500"/>
              <a:t> </a:t>
            </a:r>
            <a:r>
              <a:rPr lang="en-US" sz="3500" err="1"/>
              <a:t>bất</a:t>
            </a:r>
            <a:r>
              <a:rPr lang="en-US" sz="3500"/>
              <a:t> </a:t>
            </a:r>
            <a:r>
              <a:rPr lang="en-US" sz="3500" err="1"/>
              <a:t>lợi</a:t>
            </a:r>
            <a:r>
              <a:rPr lang="en-US" sz="3500"/>
              <a:t> </a:t>
            </a:r>
            <a:r>
              <a:rPr lang="en-US" sz="3500" err="1"/>
              <a:t>là</a:t>
            </a:r>
            <a:r>
              <a:rPr lang="en-US" sz="3500"/>
              <a:t> </a:t>
            </a:r>
            <a:r>
              <a:rPr lang="en-US" sz="3500" err="1"/>
              <a:t>nếu</a:t>
            </a:r>
            <a:r>
              <a:rPr lang="en-US" sz="3500"/>
              <a:t> </a:t>
            </a:r>
            <a:r>
              <a:rPr lang="en-US" sz="3500" err="1"/>
              <a:t>có</a:t>
            </a:r>
            <a:r>
              <a:rPr lang="en-US" sz="3500"/>
              <a:t> </a:t>
            </a:r>
            <a:r>
              <a:rPr lang="en-US" sz="3500" err="1"/>
              <a:t>lỗi</a:t>
            </a:r>
            <a:r>
              <a:rPr lang="en-US" sz="3500"/>
              <a:t> </a:t>
            </a:r>
            <a:r>
              <a:rPr lang="en-US" sz="3500" smtClean="0"/>
              <a:t>(</a:t>
            </a:r>
            <a:r>
              <a:rPr lang="en-US" sz="3500" err="1" smtClean="0"/>
              <a:t>lỗi</a:t>
            </a:r>
            <a:r>
              <a:rPr lang="en-US" sz="3500" smtClean="0"/>
              <a:t> </a:t>
            </a:r>
            <a:r>
              <a:rPr lang="en-US" sz="3500" err="1"/>
              <a:t>vật</a:t>
            </a:r>
            <a:r>
              <a:rPr lang="en-US" sz="3500"/>
              <a:t> </a:t>
            </a:r>
            <a:r>
              <a:rPr lang="en-US" sz="3500" err="1"/>
              <a:t>lý</a:t>
            </a:r>
            <a:r>
              <a:rPr lang="en-US" sz="3500"/>
              <a:t>  </a:t>
            </a:r>
            <a:r>
              <a:rPr lang="en-US" sz="3500" err="1"/>
              <a:t>xước</a:t>
            </a:r>
            <a:r>
              <a:rPr lang="en-US" sz="3500"/>
              <a:t> CD hay </a:t>
            </a:r>
            <a:r>
              <a:rPr lang="en-US" sz="3500" err="1"/>
              <a:t>lỗi</a:t>
            </a:r>
            <a:r>
              <a:rPr lang="en-US" sz="3500"/>
              <a:t> </a:t>
            </a:r>
            <a:r>
              <a:rPr lang="en-US" sz="3500" err="1"/>
              <a:t>sao</a:t>
            </a:r>
            <a:r>
              <a:rPr lang="en-US" sz="3500"/>
              <a:t> </a:t>
            </a:r>
            <a:r>
              <a:rPr lang="en-US" sz="3500" err="1" smtClean="0"/>
              <a:t>chép</a:t>
            </a:r>
            <a:r>
              <a:rPr lang="en-US" sz="3500" smtClean="0"/>
              <a:t>) </a:t>
            </a:r>
            <a:r>
              <a:rPr lang="en-US" sz="3500" err="1"/>
              <a:t>xảy</a:t>
            </a:r>
            <a:r>
              <a:rPr lang="en-US" sz="3500"/>
              <a:t> </a:t>
            </a:r>
            <a:r>
              <a:rPr lang="en-US" sz="3500" err="1"/>
              <a:t>ra</a:t>
            </a:r>
            <a:r>
              <a:rPr lang="en-US" sz="3500"/>
              <a:t>, CD player  </a:t>
            </a:r>
            <a:r>
              <a:rPr lang="en-US" sz="3500" err="1"/>
              <a:t>không</a:t>
            </a:r>
            <a:r>
              <a:rPr lang="en-US" sz="3500"/>
              <a:t>  </a:t>
            </a:r>
            <a:r>
              <a:rPr lang="en-US" sz="3500" err="1"/>
              <a:t>thể</a:t>
            </a:r>
            <a:r>
              <a:rPr lang="en-US" sz="3500"/>
              <a:t> </a:t>
            </a:r>
            <a:r>
              <a:rPr lang="en-US" sz="3500" err="1"/>
              <a:t>khắc</a:t>
            </a:r>
            <a:r>
              <a:rPr lang="en-US" sz="3500"/>
              <a:t> </a:t>
            </a:r>
            <a:r>
              <a:rPr lang="en-US" sz="3500" err="1"/>
              <a:t>phục</a:t>
            </a:r>
            <a:r>
              <a:rPr lang="en-US" sz="3500"/>
              <a:t> </a:t>
            </a:r>
            <a:r>
              <a:rPr lang="en-US" sz="3500" err="1"/>
              <a:t>để</a:t>
            </a:r>
            <a:r>
              <a:rPr lang="en-US" sz="3500"/>
              <a:t> </a:t>
            </a:r>
            <a:r>
              <a:rPr lang="en-US" sz="3500" err="1"/>
              <a:t>có</a:t>
            </a:r>
            <a:r>
              <a:rPr lang="en-US" sz="3500"/>
              <a:t> </a:t>
            </a:r>
            <a:r>
              <a:rPr lang="en-US" sz="3500" err="1"/>
              <a:t>được</a:t>
            </a:r>
            <a:r>
              <a:rPr lang="en-US" sz="3500"/>
              <a:t> </a:t>
            </a:r>
            <a:r>
              <a:rPr lang="en-US" sz="3500" err="1"/>
              <a:t>dữ</a:t>
            </a:r>
            <a:r>
              <a:rPr lang="en-US" sz="3500"/>
              <a:t> </a:t>
            </a:r>
            <a:r>
              <a:rPr lang="en-US" sz="3500" err="1"/>
              <a:t>liệu</a:t>
            </a:r>
            <a:r>
              <a:rPr lang="en-US" sz="3500"/>
              <a:t> </a:t>
            </a:r>
            <a:r>
              <a:rPr lang="en-US" sz="3500" err="1"/>
              <a:t>hoàn</a:t>
            </a:r>
            <a:r>
              <a:rPr lang="en-US" sz="3500"/>
              <a:t> </a:t>
            </a:r>
            <a:r>
              <a:rPr lang="en-US" sz="3500" err="1"/>
              <a:t>hảo</a:t>
            </a:r>
            <a:r>
              <a:rPr lang="en-US" sz="3500"/>
              <a:t>. </a:t>
            </a:r>
          </a:p>
          <a:p>
            <a:pPr algn="just">
              <a:buNone/>
            </a:pPr>
            <a:r>
              <a:rPr lang="en-US" sz="3500" err="1"/>
              <a:t>Khi</a:t>
            </a:r>
            <a:r>
              <a:rPr lang="en-US" sz="3500"/>
              <a:t> CD player </a:t>
            </a:r>
            <a:r>
              <a:rPr lang="en-US" sz="3500" err="1"/>
              <a:t>gặp</a:t>
            </a:r>
            <a:r>
              <a:rPr lang="en-US" sz="3500"/>
              <a:t> </a:t>
            </a:r>
            <a:r>
              <a:rPr lang="en-US" sz="3500" err="1"/>
              <a:t>dữ</a:t>
            </a:r>
            <a:r>
              <a:rPr lang="en-US" sz="3500"/>
              <a:t> </a:t>
            </a:r>
            <a:r>
              <a:rPr lang="en-US" sz="3500" err="1"/>
              <a:t>liệu</a:t>
            </a:r>
            <a:r>
              <a:rPr lang="en-US" sz="3500"/>
              <a:t> </a:t>
            </a:r>
            <a:r>
              <a:rPr lang="en-US" sz="3500" err="1"/>
              <a:t>bị</a:t>
            </a:r>
            <a:r>
              <a:rPr lang="en-US" sz="3500"/>
              <a:t> </a:t>
            </a:r>
            <a:r>
              <a:rPr lang="en-US" sz="3500" err="1"/>
              <a:t>hỏng,CD</a:t>
            </a:r>
            <a:r>
              <a:rPr lang="en-US" sz="3500"/>
              <a:t> Player  </a:t>
            </a:r>
            <a:r>
              <a:rPr lang="en-US" sz="3500" err="1"/>
              <a:t>sẽbỏ</a:t>
            </a:r>
            <a:r>
              <a:rPr lang="en-US" sz="3500"/>
              <a:t> qua </a:t>
            </a:r>
            <a:r>
              <a:rPr lang="en-US" sz="3500" err="1"/>
              <a:t>và</a:t>
            </a:r>
            <a:r>
              <a:rPr lang="en-US" sz="3500"/>
              <a:t> </a:t>
            </a:r>
            <a:r>
              <a:rPr lang="en-US" sz="3500" err="1"/>
              <a:t>dẫn</a:t>
            </a:r>
            <a:r>
              <a:rPr lang="en-US" sz="3500"/>
              <a:t> </a:t>
            </a:r>
            <a:r>
              <a:rPr lang="en-US" sz="3500" err="1"/>
              <a:t>đến</a:t>
            </a:r>
            <a:r>
              <a:rPr lang="en-US" sz="3500"/>
              <a:t> </a:t>
            </a:r>
            <a:r>
              <a:rPr lang="en-US" sz="3500" err="1"/>
              <a:t>hiện</a:t>
            </a:r>
            <a:r>
              <a:rPr lang="en-US" sz="3500"/>
              <a:t> </a:t>
            </a:r>
            <a:r>
              <a:rPr lang="en-US" sz="3500" err="1"/>
              <a:t>tượng</a:t>
            </a:r>
            <a:r>
              <a:rPr lang="en-US" sz="3500"/>
              <a:t> </a:t>
            </a:r>
            <a:r>
              <a:rPr lang="en-US" sz="3500" err="1"/>
              <a:t>nhạc</a:t>
            </a:r>
            <a:r>
              <a:rPr lang="en-US" sz="3500"/>
              <a:t> </a:t>
            </a:r>
            <a:r>
              <a:rPr lang="en-US" sz="3500" err="1"/>
              <a:t>bị</a:t>
            </a:r>
            <a:r>
              <a:rPr lang="en-US" sz="3500"/>
              <a:t> </a:t>
            </a:r>
            <a:r>
              <a:rPr lang="en-US" sz="3500" err="1"/>
              <a:t>vấp</a:t>
            </a:r>
            <a:r>
              <a:rPr lang="en-US" sz="3500"/>
              <a:t> </a:t>
            </a:r>
            <a:r>
              <a:rPr lang="en-US" sz="3500" err="1"/>
              <a:t>bị</a:t>
            </a:r>
            <a:r>
              <a:rPr lang="en-US" sz="3500"/>
              <a:t> </a:t>
            </a:r>
            <a:r>
              <a:rPr lang="en-US" sz="3500" err="1"/>
              <a:t>lỗi</a:t>
            </a:r>
            <a:r>
              <a:rPr lang="en-US" sz="3500"/>
              <a:t>.</a:t>
            </a:r>
          </a:p>
          <a:p>
            <a:pPr algn="just">
              <a:buNone/>
            </a:pPr>
            <a:r>
              <a:rPr lang="en-US" sz="3500"/>
              <a:t>CD </a:t>
            </a:r>
            <a:r>
              <a:rPr lang="en-US" sz="3500" smtClean="0"/>
              <a:t>player </a:t>
            </a:r>
            <a:r>
              <a:rPr lang="en-US" sz="3500" err="1" smtClean="0"/>
              <a:t>hoạt</a:t>
            </a:r>
            <a:r>
              <a:rPr lang="en-US" sz="3500" smtClean="0"/>
              <a:t> </a:t>
            </a:r>
            <a:r>
              <a:rPr lang="en-US" sz="3500" err="1"/>
              <a:t>động</a:t>
            </a:r>
            <a:r>
              <a:rPr lang="en-US" sz="3500"/>
              <a:t> </a:t>
            </a:r>
            <a:r>
              <a:rPr lang="en-US" sz="3500" err="1"/>
              <a:t>dựa</a:t>
            </a:r>
            <a:r>
              <a:rPr lang="en-US" sz="3500"/>
              <a:t> </a:t>
            </a:r>
            <a:r>
              <a:rPr lang="en-US" sz="3500" err="1" smtClean="0"/>
              <a:t>trên</a:t>
            </a:r>
            <a:r>
              <a:rPr lang="en-US" sz="3500" smtClean="0"/>
              <a:t> </a:t>
            </a:r>
            <a:r>
              <a:rPr lang="en-US" sz="3500" err="1" smtClean="0"/>
              <a:t>cơ</a:t>
            </a:r>
            <a:r>
              <a:rPr lang="en-US" sz="3500" smtClean="0"/>
              <a:t> </a:t>
            </a:r>
            <a:r>
              <a:rPr lang="en-US" sz="3500" err="1"/>
              <a:t>moter</a:t>
            </a:r>
            <a:r>
              <a:rPr lang="en-US" sz="3500"/>
              <a:t> </a:t>
            </a:r>
            <a:r>
              <a:rPr lang="en-US" sz="3500" err="1"/>
              <a:t>để</a:t>
            </a:r>
            <a:r>
              <a:rPr lang="en-US" sz="3500"/>
              <a:t> quay </a:t>
            </a:r>
            <a:r>
              <a:rPr lang="en-US" sz="3500" smtClean="0"/>
              <a:t>CD, </a:t>
            </a:r>
            <a:r>
              <a:rPr lang="en-US" sz="3500"/>
              <a:t>do </a:t>
            </a:r>
            <a:r>
              <a:rPr lang="en-US" sz="3500" err="1"/>
              <a:t>vậy</a:t>
            </a:r>
            <a:r>
              <a:rPr lang="en-US" sz="3500"/>
              <a:t> </a:t>
            </a:r>
            <a:r>
              <a:rPr lang="en-US" sz="3500" err="1"/>
              <a:t>ảnh</a:t>
            </a:r>
            <a:r>
              <a:rPr lang="en-US" sz="3500"/>
              <a:t> </a:t>
            </a:r>
            <a:r>
              <a:rPr lang="en-US" sz="3500" err="1"/>
              <a:t>hưởng</a:t>
            </a:r>
            <a:r>
              <a:rPr lang="en-US" sz="3500"/>
              <a:t> </a:t>
            </a:r>
            <a:r>
              <a:rPr lang="en-US" sz="3500" err="1"/>
              <a:t>về</a:t>
            </a:r>
            <a:r>
              <a:rPr lang="en-US" sz="3500"/>
              <a:t> </a:t>
            </a:r>
            <a:r>
              <a:rPr lang="en-US" sz="3500" err="1"/>
              <a:t>tiếng</a:t>
            </a:r>
            <a:r>
              <a:rPr lang="en-US" sz="3500"/>
              <a:t> </a:t>
            </a:r>
            <a:r>
              <a:rPr lang="en-US" sz="3500" err="1"/>
              <a:t>ồn</a:t>
            </a:r>
            <a:r>
              <a:rPr lang="en-US" sz="3500"/>
              <a:t> </a:t>
            </a:r>
            <a:r>
              <a:rPr lang="en-US" sz="3500" err="1"/>
              <a:t>cơ</a:t>
            </a:r>
            <a:r>
              <a:rPr lang="en-US" sz="3500"/>
              <a:t> </a:t>
            </a:r>
            <a:r>
              <a:rPr lang="en-US" sz="3500" err="1"/>
              <a:t>khí</a:t>
            </a:r>
            <a:r>
              <a:rPr lang="en-US" sz="3500"/>
              <a:t>,  </a:t>
            </a:r>
            <a:r>
              <a:rPr lang="en-US" sz="3500" err="1"/>
              <a:t>tác</a:t>
            </a:r>
            <a:r>
              <a:rPr lang="en-US" sz="3500"/>
              <a:t> </a:t>
            </a:r>
            <a:r>
              <a:rPr lang="en-US" sz="3500" err="1"/>
              <a:t>động</a:t>
            </a:r>
            <a:r>
              <a:rPr lang="en-US" sz="3500"/>
              <a:t> </a:t>
            </a:r>
            <a:r>
              <a:rPr lang="en-US" sz="3500" err="1"/>
              <a:t>điện</a:t>
            </a:r>
            <a:r>
              <a:rPr lang="en-US" sz="3500"/>
              <a:t> </a:t>
            </a:r>
            <a:r>
              <a:rPr lang="en-US" sz="3500" err="1"/>
              <a:t>từ</a:t>
            </a:r>
            <a:r>
              <a:rPr lang="en-US" sz="3500"/>
              <a:t> </a:t>
            </a:r>
            <a:r>
              <a:rPr lang="en-US" sz="3500" err="1"/>
              <a:t>là</a:t>
            </a:r>
            <a:r>
              <a:rPr lang="en-US" sz="3500"/>
              <a:t> </a:t>
            </a:r>
            <a:r>
              <a:rPr lang="en-US" sz="3500" err="1"/>
              <a:t>rât</a:t>
            </a:r>
            <a:r>
              <a:rPr lang="en-US" sz="3500"/>
              <a:t> </a:t>
            </a:r>
            <a:r>
              <a:rPr lang="en-US" sz="3500" err="1"/>
              <a:t>rõ</a:t>
            </a:r>
            <a:r>
              <a:rPr lang="en-US" sz="3500"/>
              <a:t> </a:t>
            </a:r>
            <a:r>
              <a:rPr lang="en-US" sz="3500" err="1"/>
              <a:t>và</a:t>
            </a:r>
            <a:r>
              <a:rPr lang="en-US" sz="3500"/>
              <a:t> </a:t>
            </a:r>
            <a:r>
              <a:rPr lang="en-US" sz="3500" err="1"/>
              <a:t>cũng</a:t>
            </a:r>
            <a:r>
              <a:rPr lang="en-US" sz="3500"/>
              <a:t> </a:t>
            </a:r>
            <a:r>
              <a:rPr lang="en-US" sz="3500" err="1"/>
              <a:t>là</a:t>
            </a:r>
            <a:r>
              <a:rPr lang="en-US" sz="3500"/>
              <a:t> </a:t>
            </a:r>
            <a:r>
              <a:rPr lang="en-US" sz="3500" err="1"/>
              <a:t>bài</a:t>
            </a:r>
            <a:r>
              <a:rPr lang="en-US" sz="3500"/>
              <a:t> </a:t>
            </a:r>
            <a:r>
              <a:rPr lang="en-US" sz="3500" err="1"/>
              <a:t>toán</a:t>
            </a:r>
            <a:r>
              <a:rPr lang="en-US" sz="3500"/>
              <a:t> </a:t>
            </a:r>
            <a:r>
              <a:rPr lang="en-US" sz="3500" err="1"/>
              <a:t>khó</a:t>
            </a:r>
            <a:r>
              <a:rPr lang="en-US" sz="3500"/>
              <a:t> </a:t>
            </a:r>
            <a:r>
              <a:rPr lang="en-US" sz="3500" err="1"/>
              <a:t>giải</a:t>
            </a:r>
            <a:r>
              <a:rPr lang="en-US" sz="3500"/>
              <a:t> </a:t>
            </a:r>
            <a:r>
              <a:rPr lang="en-US" sz="3500" err="1"/>
              <a:t>cho</a:t>
            </a:r>
            <a:r>
              <a:rPr lang="en-US" sz="3500"/>
              <a:t> </a:t>
            </a:r>
            <a:r>
              <a:rPr lang="en-US" sz="3500" err="1"/>
              <a:t>các</a:t>
            </a:r>
            <a:r>
              <a:rPr lang="en-US" sz="3500"/>
              <a:t> </a:t>
            </a:r>
            <a:r>
              <a:rPr lang="en-US" sz="3500" err="1"/>
              <a:t>nhà</a:t>
            </a:r>
            <a:r>
              <a:rPr lang="en-US" sz="3500"/>
              <a:t> </a:t>
            </a:r>
            <a:r>
              <a:rPr lang="en-US" sz="3500" err="1"/>
              <a:t>sản</a:t>
            </a:r>
            <a:r>
              <a:rPr lang="en-US" sz="3500"/>
              <a:t> </a:t>
            </a:r>
            <a:r>
              <a:rPr lang="en-US" sz="3500" err="1"/>
              <a:t>xuất</a:t>
            </a:r>
            <a:r>
              <a:rPr lang="en-US" sz="3500"/>
              <a:t> CD player.</a:t>
            </a:r>
          </a:p>
          <a:p>
            <a:pPr algn="just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>
              <a:buNone/>
            </a:pPr>
            <a:r>
              <a:rPr lang="en-US" sz="2500" b="1"/>
              <a:t>b). </a:t>
            </a:r>
            <a:r>
              <a:rPr lang="en-US" sz="2500" err="1"/>
              <a:t>Chuyển</a:t>
            </a:r>
            <a:r>
              <a:rPr lang="en-US" sz="2500"/>
              <a:t> </a:t>
            </a:r>
            <a:r>
              <a:rPr lang="en-US" sz="2500" err="1"/>
              <a:t>đổi</a:t>
            </a:r>
            <a:r>
              <a:rPr lang="en-US" sz="2500"/>
              <a:t> </a:t>
            </a:r>
            <a:r>
              <a:rPr lang="en-US" sz="2500" err="1"/>
              <a:t>dữ</a:t>
            </a:r>
            <a:r>
              <a:rPr lang="en-US" sz="2500"/>
              <a:t> </a:t>
            </a:r>
            <a:r>
              <a:rPr lang="en-US" sz="2500" err="1"/>
              <a:t>liệu</a:t>
            </a:r>
            <a:r>
              <a:rPr lang="en-US" sz="2500"/>
              <a:t> </a:t>
            </a:r>
            <a:r>
              <a:rPr lang="en-US" sz="2500" err="1"/>
              <a:t>âm</a:t>
            </a:r>
            <a:r>
              <a:rPr lang="en-US" sz="2500"/>
              <a:t> </a:t>
            </a:r>
            <a:r>
              <a:rPr lang="en-US" sz="2500" err="1"/>
              <a:t>thanh</a:t>
            </a:r>
            <a:r>
              <a:rPr lang="en-US" sz="2500"/>
              <a:t> </a:t>
            </a:r>
            <a:r>
              <a:rPr lang="en-US" sz="2500" err="1"/>
              <a:t>của</a:t>
            </a:r>
            <a:r>
              <a:rPr lang="en-US" sz="2500"/>
              <a:t> DS</a:t>
            </a:r>
          </a:p>
          <a:p>
            <a:pPr algn="just">
              <a:buNone/>
            </a:pPr>
            <a:r>
              <a:rPr lang="en-US" sz="2500"/>
              <a:t>	</a:t>
            </a:r>
            <a:r>
              <a:rPr lang="en-US" sz="2500" smtClean="0"/>
              <a:t>	</a:t>
            </a:r>
            <a:r>
              <a:rPr lang="en-US" sz="2500" err="1" smtClean="0"/>
              <a:t>Trong</a:t>
            </a:r>
            <a:r>
              <a:rPr lang="en-US" sz="2500" smtClean="0"/>
              <a:t> </a:t>
            </a:r>
            <a:r>
              <a:rPr lang="en-US" sz="2500" err="1"/>
              <a:t>hệ</a:t>
            </a:r>
            <a:r>
              <a:rPr lang="en-US" sz="2500"/>
              <a:t> </a:t>
            </a:r>
            <a:r>
              <a:rPr lang="en-US" sz="2500" err="1"/>
              <a:t>thống</a:t>
            </a:r>
            <a:r>
              <a:rPr lang="en-US" sz="2500"/>
              <a:t> DS </a:t>
            </a:r>
            <a:r>
              <a:rPr lang="en-US" sz="2500" err="1"/>
              <a:t>của</a:t>
            </a:r>
            <a:r>
              <a:rPr lang="en-US" sz="2500"/>
              <a:t> LINN, </a:t>
            </a:r>
            <a:r>
              <a:rPr lang="en-US" sz="2500" err="1"/>
              <a:t>việc</a:t>
            </a:r>
            <a:r>
              <a:rPr lang="en-US" sz="2500"/>
              <a:t> </a:t>
            </a:r>
            <a:r>
              <a:rPr lang="en-US" sz="2500" err="1"/>
              <a:t>chuyển</a:t>
            </a:r>
            <a:r>
              <a:rPr lang="en-US" sz="2500"/>
              <a:t> </a:t>
            </a:r>
            <a:r>
              <a:rPr lang="en-US" sz="2500" err="1"/>
              <a:t>dữ</a:t>
            </a:r>
            <a:r>
              <a:rPr lang="en-US" sz="2500"/>
              <a:t> </a:t>
            </a:r>
            <a:r>
              <a:rPr lang="en-US" sz="2500" err="1"/>
              <a:t>liệu</a:t>
            </a:r>
            <a:r>
              <a:rPr lang="en-US" sz="2500"/>
              <a:t> </a:t>
            </a:r>
            <a:r>
              <a:rPr lang="en-US" sz="2500" err="1"/>
              <a:t>từ</a:t>
            </a:r>
            <a:r>
              <a:rPr lang="en-US" sz="2500"/>
              <a:t> ổ </a:t>
            </a:r>
            <a:r>
              <a:rPr lang="en-US" sz="2500" err="1"/>
              <a:t>đĩa</a:t>
            </a:r>
            <a:r>
              <a:rPr lang="en-US" sz="2500"/>
              <a:t> </a:t>
            </a:r>
            <a:r>
              <a:rPr lang="en-US" sz="2500" err="1"/>
              <a:t>cứng</a:t>
            </a:r>
            <a:r>
              <a:rPr lang="en-US" sz="2500"/>
              <a:t> (</a:t>
            </a:r>
            <a:r>
              <a:rPr lang="en-US" sz="2500" err="1"/>
              <a:t>Nas</a:t>
            </a:r>
            <a:r>
              <a:rPr lang="en-US" sz="2500"/>
              <a:t>) </a:t>
            </a:r>
            <a:r>
              <a:rPr lang="en-US" sz="2500" err="1"/>
              <a:t>tới</a:t>
            </a:r>
            <a:r>
              <a:rPr lang="en-US" sz="2500"/>
              <a:t> Linn DS qua Ethernet </a:t>
            </a:r>
            <a:r>
              <a:rPr lang="en-US" sz="2500" err="1"/>
              <a:t>sử</a:t>
            </a:r>
            <a:r>
              <a:rPr lang="en-US" sz="2500"/>
              <a:t> </a:t>
            </a:r>
            <a:r>
              <a:rPr lang="en-US" sz="2500" err="1"/>
              <a:t>dụng</a:t>
            </a:r>
            <a:r>
              <a:rPr lang="en-US" sz="2500"/>
              <a:t> </a:t>
            </a:r>
            <a:r>
              <a:rPr lang="en-US" sz="2500" err="1"/>
              <a:t>giao</a:t>
            </a:r>
            <a:r>
              <a:rPr lang="en-US" sz="2500"/>
              <a:t> </a:t>
            </a:r>
            <a:r>
              <a:rPr lang="en-US" sz="2500" err="1"/>
              <a:t>thức</a:t>
            </a:r>
            <a:r>
              <a:rPr lang="en-US" sz="2500"/>
              <a:t> TCP-IP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được</a:t>
            </a:r>
            <a:r>
              <a:rPr lang="en-US" sz="2500"/>
              <a:t> </a:t>
            </a:r>
            <a:r>
              <a:rPr lang="en-US" sz="2500" err="1"/>
              <a:t>lưu</a:t>
            </a:r>
            <a:r>
              <a:rPr lang="en-US" sz="2500"/>
              <a:t> </a:t>
            </a:r>
            <a:r>
              <a:rPr lang="en-US" sz="2500" err="1"/>
              <a:t>trong</a:t>
            </a:r>
            <a:r>
              <a:rPr lang="en-US" sz="2500"/>
              <a:t> </a:t>
            </a:r>
            <a:r>
              <a:rPr lang="en-US" sz="2500" err="1"/>
              <a:t>bộ</a:t>
            </a:r>
            <a:r>
              <a:rPr lang="en-US" sz="2500"/>
              <a:t> </a:t>
            </a:r>
            <a:r>
              <a:rPr lang="en-US" sz="2500" err="1"/>
              <a:t>nhớ</a:t>
            </a:r>
            <a:r>
              <a:rPr lang="en-US" sz="2500"/>
              <a:t> </a:t>
            </a:r>
            <a:r>
              <a:rPr lang="en-US" sz="2500" err="1"/>
              <a:t>đệm</a:t>
            </a:r>
            <a:r>
              <a:rPr lang="en-US" sz="2500"/>
              <a:t>. </a:t>
            </a:r>
            <a:r>
              <a:rPr lang="en-US" sz="2500" err="1"/>
              <a:t>Giao</a:t>
            </a:r>
            <a:r>
              <a:rPr lang="en-US" sz="2500"/>
              <a:t> </a:t>
            </a:r>
            <a:r>
              <a:rPr lang="en-US" sz="2500" err="1"/>
              <a:t>thức</a:t>
            </a:r>
            <a:r>
              <a:rPr lang="en-US" sz="2500"/>
              <a:t> </a:t>
            </a:r>
            <a:r>
              <a:rPr lang="en-US" sz="2500" err="1"/>
              <a:t>này</a:t>
            </a:r>
            <a:r>
              <a:rPr lang="en-US" sz="2500"/>
              <a:t> </a:t>
            </a:r>
            <a:r>
              <a:rPr lang="en-US" sz="2500" err="1"/>
              <a:t>đảm</a:t>
            </a:r>
            <a:r>
              <a:rPr lang="en-US" sz="2500"/>
              <a:t> </a:t>
            </a:r>
            <a:r>
              <a:rPr lang="en-US" sz="2500" err="1"/>
              <a:t>bảo</a:t>
            </a:r>
            <a:r>
              <a:rPr lang="en-US" sz="2500"/>
              <a:t> </a:t>
            </a:r>
            <a:r>
              <a:rPr lang="en-US" sz="2500" err="1"/>
              <a:t>tính</a:t>
            </a:r>
            <a:r>
              <a:rPr lang="en-US" sz="2500"/>
              <a:t> </a:t>
            </a:r>
            <a:r>
              <a:rPr lang="en-US" sz="2500" err="1"/>
              <a:t>toàn</a:t>
            </a:r>
            <a:r>
              <a:rPr lang="en-US" sz="2500"/>
              <a:t> </a:t>
            </a:r>
            <a:r>
              <a:rPr lang="en-US" sz="2500" err="1"/>
              <a:t>vẹn</a:t>
            </a:r>
            <a:r>
              <a:rPr lang="en-US" sz="2500"/>
              <a:t> </a:t>
            </a:r>
            <a:r>
              <a:rPr lang="en-US" sz="2500" err="1"/>
              <a:t>của</a:t>
            </a:r>
            <a:r>
              <a:rPr lang="en-US" sz="2500"/>
              <a:t> </a:t>
            </a:r>
            <a:r>
              <a:rPr lang="en-US" sz="2500" err="1"/>
              <a:t>dữ</a:t>
            </a:r>
            <a:r>
              <a:rPr lang="en-US" sz="2500"/>
              <a:t> </a:t>
            </a:r>
            <a:r>
              <a:rPr lang="en-US" sz="2500" err="1"/>
              <a:t>liệu</a:t>
            </a:r>
            <a:r>
              <a:rPr lang="en-US" sz="2500"/>
              <a:t> </a:t>
            </a:r>
            <a:r>
              <a:rPr lang="en-US" sz="2500" err="1"/>
              <a:t>gửi</a:t>
            </a:r>
            <a:r>
              <a:rPr lang="en-US" sz="2500"/>
              <a:t> </a:t>
            </a:r>
            <a:r>
              <a:rPr lang="en-US" sz="2500" err="1"/>
              <a:t>đến</a:t>
            </a:r>
            <a:r>
              <a:rPr lang="en-US" sz="2500"/>
              <a:t> </a:t>
            </a:r>
            <a:r>
              <a:rPr lang="en-US" sz="2500" err="1"/>
              <a:t>DAC</a:t>
            </a:r>
            <a:r>
              <a:rPr lang="en-US" sz="2500"/>
              <a:t>.</a:t>
            </a:r>
          </a:p>
          <a:p>
            <a:pPr>
              <a:buNone/>
            </a:pPr>
            <a:endParaRPr lang="en-US"/>
          </a:p>
        </p:txBody>
      </p:sp>
      <p:pic>
        <p:nvPicPr>
          <p:cNvPr id="4099" name="Picture 3" descr="C:\Users\TecHland\Desktop\800px-Stream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7696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smtClean="0"/>
              <a:t>	</a:t>
            </a:r>
            <a:r>
              <a:rPr lang="en-US" sz="2500" err="1" smtClean="0"/>
              <a:t>Mặc</a:t>
            </a:r>
            <a:r>
              <a:rPr lang="en-US" sz="2500" smtClean="0"/>
              <a:t> </a:t>
            </a:r>
            <a:r>
              <a:rPr lang="en-US" sz="2500" err="1"/>
              <a:t>dù</a:t>
            </a:r>
            <a:r>
              <a:rPr lang="en-US" sz="2500"/>
              <a:t>  </a:t>
            </a:r>
            <a:r>
              <a:rPr lang="en-US" sz="2500" err="1"/>
              <a:t>có</a:t>
            </a:r>
            <a:r>
              <a:rPr lang="en-US" sz="2500"/>
              <a:t> </a:t>
            </a:r>
            <a:r>
              <a:rPr lang="en-US" sz="2500" err="1"/>
              <a:t>nguồn</a:t>
            </a:r>
            <a:r>
              <a:rPr lang="en-US" sz="2500"/>
              <a:t>  </a:t>
            </a:r>
            <a:r>
              <a:rPr lang="en-US" sz="2500" err="1"/>
              <a:t>dữ</a:t>
            </a:r>
            <a:r>
              <a:rPr lang="en-US" sz="2500"/>
              <a:t> </a:t>
            </a:r>
            <a:r>
              <a:rPr lang="en-US" sz="2500" err="1"/>
              <a:t>liệu</a:t>
            </a:r>
            <a:r>
              <a:rPr lang="en-US" sz="2500"/>
              <a:t> </a:t>
            </a:r>
            <a:r>
              <a:rPr lang="en-US" sz="2500" err="1"/>
              <a:t>âm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smtClean="0"/>
              <a:t>chính </a:t>
            </a:r>
            <a:r>
              <a:rPr lang="en-US" sz="2500" err="1"/>
              <a:t>xác</a:t>
            </a:r>
            <a:r>
              <a:rPr lang="en-US" sz="2500"/>
              <a:t>, </a:t>
            </a:r>
            <a:r>
              <a:rPr lang="en-US" sz="2500" smtClean="0"/>
              <a:t>nhưng </a:t>
            </a:r>
            <a:r>
              <a:rPr lang="en-US" sz="2500" err="1"/>
              <a:t>các</a:t>
            </a:r>
            <a:r>
              <a:rPr lang="en-US" sz="2500"/>
              <a:t> </a:t>
            </a:r>
            <a:r>
              <a:rPr lang="en-US" sz="2500" err="1" smtClean="0"/>
              <a:t>yếu</a:t>
            </a:r>
            <a:r>
              <a:rPr lang="en-US" sz="2500" smtClean="0"/>
              <a:t> </a:t>
            </a:r>
            <a:r>
              <a:rPr lang="en-US" sz="2500" err="1" smtClean="0"/>
              <a:t>tố</a:t>
            </a:r>
            <a:r>
              <a:rPr lang="en-US" sz="2500" smtClean="0"/>
              <a:t> </a:t>
            </a:r>
            <a:r>
              <a:rPr lang="en-US" sz="2500"/>
              <a:t>chi </a:t>
            </a:r>
            <a:r>
              <a:rPr lang="en-US" sz="2500" err="1"/>
              <a:t>phối</a:t>
            </a:r>
            <a:r>
              <a:rPr lang="en-US" sz="2500"/>
              <a:t> </a:t>
            </a:r>
            <a:r>
              <a:rPr lang="en-US" sz="2500" err="1"/>
              <a:t>chất</a:t>
            </a:r>
            <a:r>
              <a:rPr lang="en-US" sz="2500"/>
              <a:t> </a:t>
            </a:r>
            <a:r>
              <a:rPr lang="en-US" sz="2500" err="1"/>
              <a:t>lượng</a:t>
            </a:r>
            <a:r>
              <a:rPr lang="en-US" sz="2500"/>
              <a:t> </a:t>
            </a:r>
            <a:r>
              <a:rPr lang="en-US" sz="2500" err="1"/>
              <a:t>của</a:t>
            </a:r>
            <a:r>
              <a:rPr lang="en-US" sz="2500"/>
              <a:t> </a:t>
            </a:r>
            <a:r>
              <a:rPr lang="en-US" sz="2500" err="1"/>
              <a:t>âm</a:t>
            </a:r>
            <a:r>
              <a:rPr lang="en-US" sz="2500"/>
              <a:t> </a:t>
            </a:r>
            <a:r>
              <a:rPr lang="en-US" sz="2500" err="1"/>
              <a:t>thanh</a:t>
            </a:r>
            <a:r>
              <a:rPr lang="en-US" sz="2500"/>
              <a:t> </a:t>
            </a:r>
            <a:r>
              <a:rPr lang="en-US" sz="2500" err="1"/>
              <a:t>kỹ</a:t>
            </a:r>
            <a:r>
              <a:rPr lang="en-US" sz="2500"/>
              <a:t> </a:t>
            </a:r>
            <a:r>
              <a:rPr lang="en-US" sz="2500" err="1"/>
              <a:t>thuật</a:t>
            </a:r>
            <a:r>
              <a:rPr lang="en-US" sz="2500"/>
              <a:t> </a:t>
            </a:r>
            <a:r>
              <a:rPr lang="en-US" sz="2500" err="1"/>
              <a:t>số</a:t>
            </a:r>
            <a:r>
              <a:rPr lang="en-US" sz="2500"/>
              <a:t> </a:t>
            </a:r>
            <a:r>
              <a:rPr lang="en-US" sz="2500" err="1"/>
              <a:t>để</a:t>
            </a:r>
            <a:r>
              <a:rPr lang="en-US" sz="2500"/>
              <a:t> </a:t>
            </a:r>
            <a:r>
              <a:rPr lang="en-US" sz="2500" err="1"/>
              <a:t>chuyển</a:t>
            </a:r>
            <a:r>
              <a:rPr lang="en-US" sz="2500"/>
              <a:t> </a:t>
            </a:r>
            <a:r>
              <a:rPr lang="en-US" sz="2500" err="1"/>
              <a:t>đổi</a:t>
            </a:r>
            <a:r>
              <a:rPr lang="en-US" sz="2500"/>
              <a:t> </a:t>
            </a:r>
            <a:r>
              <a:rPr lang="en-US" sz="2500" smtClean="0"/>
              <a:t>(</a:t>
            </a:r>
            <a:r>
              <a:rPr lang="en-US" sz="2500" err="1"/>
              <a:t>DAC</a:t>
            </a:r>
            <a:r>
              <a:rPr lang="en-US" sz="2500"/>
              <a:t>) </a:t>
            </a:r>
            <a:r>
              <a:rPr lang="en-US" sz="2500" err="1"/>
              <a:t>vẫn</a:t>
            </a:r>
            <a:r>
              <a:rPr lang="en-US" sz="2500"/>
              <a:t> </a:t>
            </a:r>
            <a:r>
              <a:rPr lang="en-US" sz="2500" err="1"/>
              <a:t>có</a:t>
            </a:r>
            <a:r>
              <a:rPr lang="en-US" sz="2500"/>
              <a:t> </a:t>
            </a:r>
            <a:r>
              <a:rPr lang="en-US" sz="2500" err="1"/>
              <a:t>một</a:t>
            </a:r>
            <a:r>
              <a:rPr lang="en-US" sz="2500"/>
              <a:t> </a:t>
            </a:r>
            <a:r>
              <a:rPr lang="en-US" sz="2500" err="1"/>
              <a:t>số</a:t>
            </a:r>
            <a:r>
              <a:rPr lang="en-US" sz="2500"/>
              <a:t> </a:t>
            </a:r>
            <a:r>
              <a:rPr lang="en-US" sz="2500" err="1"/>
              <a:t>yếu</a:t>
            </a:r>
            <a:r>
              <a:rPr lang="en-US" sz="2500"/>
              <a:t> </a:t>
            </a:r>
            <a:r>
              <a:rPr lang="en-US" sz="2500" err="1"/>
              <a:t>tố</a:t>
            </a:r>
            <a:r>
              <a:rPr lang="en-US" sz="2500"/>
              <a:t> </a:t>
            </a:r>
            <a:r>
              <a:rPr lang="en-US" sz="2500" err="1"/>
              <a:t>ảnh</a:t>
            </a:r>
            <a:r>
              <a:rPr lang="en-US" sz="2500"/>
              <a:t> </a:t>
            </a:r>
            <a:r>
              <a:rPr lang="en-US" sz="2500" err="1"/>
              <a:t>hưởng</a:t>
            </a:r>
            <a:r>
              <a:rPr lang="en-US" sz="2500"/>
              <a:t> </a:t>
            </a:r>
            <a:r>
              <a:rPr lang="en-US" sz="2500" err="1"/>
              <a:t>đến</a:t>
            </a:r>
            <a:r>
              <a:rPr lang="en-US" sz="2500"/>
              <a:t> </a:t>
            </a:r>
            <a:r>
              <a:rPr lang="en-US" sz="2500" err="1"/>
              <a:t>hiệu</a:t>
            </a:r>
            <a:r>
              <a:rPr lang="en-US" sz="2500"/>
              <a:t> </a:t>
            </a:r>
            <a:r>
              <a:rPr lang="en-US" sz="2500" err="1"/>
              <a:t>suất</a:t>
            </a:r>
            <a:r>
              <a:rPr lang="en-US" sz="2500"/>
              <a:t> </a:t>
            </a:r>
            <a:r>
              <a:rPr lang="en-US" sz="2500" err="1"/>
              <a:t>âm</a:t>
            </a:r>
            <a:r>
              <a:rPr lang="en-US" sz="2500"/>
              <a:t> </a:t>
            </a:r>
            <a:r>
              <a:rPr lang="en-US" sz="2500" err="1"/>
              <a:t>nhạc</a:t>
            </a:r>
            <a:r>
              <a:rPr lang="en-US" sz="2500"/>
              <a:t> </a:t>
            </a:r>
            <a:r>
              <a:rPr lang="en-US" sz="2500" err="1"/>
              <a:t>tương</a:t>
            </a:r>
            <a:r>
              <a:rPr lang="en-US" sz="2500"/>
              <a:t> </a:t>
            </a:r>
            <a:r>
              <a:rPr lang="en-US" sz="2500" err="1"/>
              <a:t>tự</a:t>
            </a:r>
            <a:r>
              <a:rPr lang="en-US" sz="2500"/>
              <a:t> </a:t>
            </a:r>
            <a:r>
              <a:rPr lang="en-US" sz="2500" err="1"/>
              <a:t>như</a:t>
            </a:r>
            <a:r>
              <a:rPr lang="en-US" sz="2500"/>
              <a:t> CD player:</a:t>
            </a:r>
          </a:p>
          <a:p>
            <a:pPr algn="just">
              <a:buNone/>
            </a:pPr>
            <a:r>
              <a:rPr lang="en-US" sz="2500" smtClean="0"/>
              <a:t>		- </a:t>
            </a:r>
            <a:r>
              <a:rPr lang="en-US" sz="2500" err="1" smtClean="0"/>
              <a:t>Nguồn</a:t>
            </a:r>
            <a:r>
              <a:rPr lang="en-US" sz="2500" smtClean="0"/>
              <a:t> </a:t>
            </a:r>
            <a:r>
              <a:rPr lang="en-US" sz="2500" err="1"/>
              <a:t>tiếng</a:t>
            </a:r>
            <a:r>
              <a:rPr lang="en-US" sz="2500"/>
              <a:t> </a:t>
            </a:r>
            <a:r>
              <a:rPr lang="en-US" sz="2500" err="1"/>
              <a:t>ồn</a:t>
            </a:r>
            <a:endParaRPr lang="en-US" sz="2500"/>
          </a:p>
          <a:p>
            <a:pPr algn="just">
              <a:buNone/>
            </a:pPr>
            <a:r>
              <a:rPr lang="en-US" sz="2500" smtClean="0"/>
              <a:t>		- Jitter</a:t>
            </a:r>
            <a:endParaRPr lang="en-US" sz="2500"/>
          </a:p>
          <a:p>
            <a:pPr algn="just">
              <a:buNone/>
            </a:pPr>
            <a:r>
              <a:rPr lang="en-US" sz="2500" smtClean="0"/>
              <a:t>		- </a:t>
            </a:r>
            <a:r>
              <a:rPr lang="en-US" sz="2500" err="1" smtClean="0"/>
              <a:t>Tần</a:t>
            </a:r>
            <a:r>
              <a:rPr lang="en-US" sz="2500" smtClean="0"/>
              <a:t> </a:t>
            </a:r>
            <a:r>
              <a:rPr lang="en-US" sz="2500" err="1"/>
              <a:t>số</a:t>
            </a:r>
            <a:r>
              <a:rPr lang="en-US" sz="2500"/>
              <a:t> </a:t>
            </a:r>
            <a:r>
              <a:rPr lang="en-US" sz="2500" err="1"/>
              <a:t>lấy</a:t>
            </a:r>
            <a:r>
              <a:rPr lang="en-US" sz="2500"/>
              <a:t> </a:t>
            </a:r>
            <a:r>
              <a:rPr lang="en-US" sz="2500" err="1"/>
              <a:t>mẫu</a:t>
            </a:r>
            <a:r>
              <a:rPr lang="en-US" sz="2500"/>
              <a:t> </a:t>
            </a:r>
            <a:r>
              <a:rPr lang="en-US" sz="2500" err="1"/>
              <a:t>và</a:t>
            </a:r>
            <a:r>
              <a:rPr lang="en-US" sz="2500"/>
              <a:t> </a:t>
            </a:r>
            <a:r>
              <a:rPr lang="en-US" sz="2500" err="1"/>
              <a:t>chất</a:t>
            </a:r>
            <a:r>
              <a:rPr lang="en-US" sz="2500"/>
              <a:t> </a:t>
            </a:r>
            <a:r>
              <a:rPr lang="en-US" sz="2500" err="1"/>
              <a:t>lượng</a:t>
            </a:r>
            <a:r>
              <a:rPr lang="en-US" sz="2500"/>
              <a:t> </a:t>
            </a:r>
            <a:r>
              <a:rPr lang="en-US" sz="2500" err="1"/>
              <a:t>của</a:t>
            </a:r>
            <a:r>
              <a:rPr lang="en-US" sz="2500"/>
              <a:t> chip </a:t>
            </a:r>
            <a:r>
              <a:rPr lang="en-US" sz="2500" err="1"/>
              <a:t>DAC</a:t>
            </a:r>
            <a:endParaRPr lang="en-US" sz="2500"/>
          </a:p>
          <a:p>
            <a:pPr algn="just">
              <a:buNone/>
            </a:pPr>
            <a:r>
              <a:rPr lang="en-US" sz="2500" smtClean="0"/>
              <a:t>		- </a:t>
            </a:r>
            <a:r>
              <a:rPr lang="en-US" sz="2500" err="1"/>
              <a:t>Thiết</a:t>
            </a:r>
            <a:r>
              <a:rPr lang="en-US" sz="2500"/>
              <a:t> </a:t>
            </a:r>
            <a:r>
              <a:rPr lang="en-US" sz="2500" err="1"/>
              <a:t>kế</a:t>
            </a:r>
            <a:r>
              <a:rPr lang="en-US" sz="2500"/>
              <a:t>  </a:t>
            </a:r>
            <a:r>
              <a:rPr lang="en-US" sz="2500" err="1"/>
              <a:t>mạch</a:t>
            </a:r>
            <a:r>
              <a:rPr lang="en-US" sz="2500"/>
              <a:t> </a:t>
            </a:r>
            <a:r>
              <a:rPr lang="en-US" sz="2500" err="1"/>
              <a:t>xử</a:t>
            </a:r>
            <a:r>
              <a:rPr lang="en-US" sz="2500"/>
              <a:t> </a:t>
            </a:r>
            <a:r>
              <a:rPr lang="en-US" sz="2500" err="1"/>
              <a:t>lý</a:t>
            </a:r>
            <a:r>
              <a:rPr lang="en-US" sz="2500"/>
              <a:t>  </a:t>
            </a:r>
            <a:r>
              <a:rPr lang="en-US" sz="2500" err="1"/>
              <a:t>có</a:t>
            </a:r>
            <a:r>
              <a:rPr lang="en-US" sz="2500"/>
              <a:t> </a:t>
            </a:r>
            <a:r>
              <a:rPr lang="en-US" sz="2500" err="1"/>
              <a:t>hợp</a:t>
            </a:r>
            <a:r>
              <a:rPr lang="en-US" sz="2500"/>
              <a:t> </a:t>
            </a:r>
            <a:r>
              <a:rPr lang="en-US" sz="2500" err="1"/>
              <a:t>lý</a:t>
            </a:r>
            <a:r>
              <a:rPr lang="en-US" sz="2500"/>
              <a:t> hay </a:t>
            </a:r>
            <a:r>
              <a:rPr lang="en-US" sz="2500" err="1"/>
              <a:t>không</a:t>
            </a:r>
            <a:r>
              <a:rPr lang="en-US" sz="2500"/>
              <a:t>?. </a:t>
            </a:r>
            <a:endParaRPr lang="en-US" sz="2500" smtClean="0"/>
          </a:p>
          <a:p>
            <a:pPr algn="just">
              <a:buNone/>
            </a:pPr>
            <a:endParaRPr lang="en-US" sz="250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b="1" smtClean="0"/>
              <a:t>	</a:t>
            </a:r>
            <a:r>
              <a:rPr lang="en-US" sz="2500" b="1" i="1" err="1" smtClean="0"/>
              <a:t>Trong</a:t>
            </a:r>
            <a:r>
              <a:rPr lang="en-US" sz="2500" b="1" i="1" smtClean="0"/>
              <a:t> </a:t>
            </a:r>
            <a:r>
              <a:rPr lang="en-US" sz="2500" b="1" i="1" err="1"/>
              <a:t>một</a:t>
            </a:r>
            <a:r>
              <a:rPr lang="en-US" sz="2500" b="1" i="1"/>
              <a:t> </a:t>
            </a:r>
            <a:r>
              <a:rPr lang="en-US" sz="2500" b="1" i="1" err="1"/>
              <a:t>máy</a:t>
            </a:r>
            <a:r>
              <a:rPr lang="en-US" sz="2500" b="1" i="1"/>
              <a:t> </a:t>
            </a:r>
            <a:r>
              <a:rPr lang="en-US" sz="2500" b="1" i="1" err="1"/>
              <a:t>nghe</a:t>
            </a:r>
            <a:r>
              <a:rPr lang="en-US" sz="2500" b="1" i="1"/>
              <a:t> </a:t>
            </a:r>
            <a:r>
              <a:rPr lang="en-US" sz="2500" b="1" i="1" err="1"/>
              <a:t>nhạc</a:t>
            </a:r>
            <a:r>
              <a:rPr lang="en-US" sz="2500" b="1" i="1"/>
              <a:t> CD </a:t>
            </a:r>
            <a:r>
              <a:rPr lang="en-US" sz="2500" b="1" i="1" err="1"/>
              <a:t>luôn</a:t>
            </a:r>
            <a:r>
              <a:rPr lang="en-US" sz="2500" b="1" i="1"/>
              <a:t> </a:t>
            </a:r>
            <a:r>
              <a:rPr lang="en-US" sz="2500" b="1" i="1" err="1"/>
              <a:t>có</a:t>
            </a:r>
            <a:r>
              <a:rPr lang="en-US" sz="2500" b="1" i="1"/>
              <a:t> </a:t>
            </a:r>
            <a:r>
              <a:rPr lang="en-US" sz="2500" b="1" i="1" err="1"/>
              <a:t>tiếng</a:t>
            </a:r>
            <a:r>
              <a:rPr lang="en-US" sz="2500" b="1" i="1"/>
              <a:t> </a:t>
            </a:r>
            <a:r>
              <a:rPr lang="en-US" sz="2500" b="1" i="1" err="1"/>
              <a:t>ồn</a:t>
            </a:r>
            <a:r>
              <a:rPr lang="en-US" sz="2500" b="1" i="1"/>
              <a:t>, </a:t>
            </a:r>
            <a:r>
              <a:rPr lang="en-US" sz="2500" b="1" i="1" err="1"/>
              <a:t>ngay</a:t>
            </a:r>
            <a:r>
              <a:rPr lang="en-US" sz="2500" b="1" i="1"/>
              <a:t> </a:t>
            </a:r>
            <a:r>
              <a:rPr lang="en-US" sz="2500" b="1" i="1" err="1"/>
              <a:t>cả</a:t>
            </a:r>
            <a:r>
              <a:rPr lang="en-US" sz="2500" b="1" i="1"/>
              <a:t> </a:t>
            </a:r>
            <a:r>
              <a:rPr lang="en-US" sz="2500" b="1" i="1" err="1"/>
              <a:t>những</a:t>
            </a:r>
            <a:r>
              <a:rPr lang="en-US" sz="2500" b="1" i="1"/>
              <a:t> CD player </a:t>
            </a:r>
            <a:r>
              <a:rPr lang="en-US" sz="2500" b="1" i="1" err="1"/>
              <a:t>có</a:t>
            </a:r>
            <a:r>
              <a:rPr lang="en-US" sz="2500" b="1" i="1"/>
              <a:t> </a:t>
            </a:r>
            <a:r>
              <a:rPr lang="en-US" sz="2500" b="1" i="1" err="1"/>
              <a:t>chất</a:t>
            </a:r>
            <a:r>
              <a:rPr lang="en-US" sz="2500" b="1" i="1"/>
              <a:t> </a:t>
            </a:r>
            <a:r>
              <a:rPr lang="en-US" sz="2500" b="1" i="1" err="1"/>
              <a:t>lượng</a:t>
            </a:r>
            <a:r>
              <a:rPr lang="en-US" sz="2500" b="1" i="1"/>
              <a:t> </a:t>
            </a:r>
            <a:r>
              <a:rPr lang="en-US" sz="2500" b="1" i="1" err="1"/>
              <a:t>cao</a:t>
            </a:r>
            <a:r>
              <a:rPr lang="en-US" sz="2500" b="1" i="1"/>
              <a:t> </a:t>
            </a:r>
            <a:r>
              <a:rPr lang="en-US" sz="2500" b="1" i="1" err="1"/>
              <a:t>nhất</a:t>
            </a:r>
            <a:r>
              <a:rPr lang="en-US" sz="2500" b="1" i="1"/>
              <a:t> </a:t>
            </a:r>
            <a:r>
              <a:rPr lang="en-US" sz="2500" b="1" i="1" err="1"/>
              <a:t>vẫn</a:t>
            </a:r>
            <a:r>
              <a:rPr lang="en-US" sz="2500" b="1" i="1"/>
              <a:t>  </a:t>
            </a:r>
            <a:r>
              <a:rPr lang="en-US" sz="2500" b="1" i="1" err="1"/>
              <a:t>tạo</a:t>
            </a:r>
            <a:r>
              <a:rPr lang="en-US" sz="2500" b="1" i="1"/>
              <a:t> </a:t>
            </a:r>
            <a:r>
              <a:rPr lang="en-US" sz="2500" b="1" i="1" err="1"/>
              <a:t>tiếng</a:t>
            </a:r>
            <a:r>
              <a:rPr lang="en-US" sz="2500" b="1" i="1"/>
              <a:t> </a:t>
            </a:r>
            <a:r>
              <a:rPr lang="en-US" sz="2500" b="1" i="1" err="1"/>
              <a:t>ồn</a:t>
            </a:r>
            <a:r>
              <a:rPr lang="en-US" sz="2500" b="1" i="1"/>
              <a:t>, </a:t>
            </a:r>
            <a:r>
              <a:rPr lang="en-US" sz="2500" b="1" i="1" err="1"/>
              <a:t>không</a:t>
            </a:r>
            <a:r>
              <a:rPr lang="en-US" sz="2500" b="1" i="1"/>
              <a:t> </a:t>
            </a:r>
            <a:r>
              <a:rPr lang="en-US" sz="2500" b="1" i="1" err="1"/>
              <a:t>chỉ</a:t>
            </a:r>
            <a:r>
              <a:rPr lang="en-US" sz="2500" b="1" i="1"/>
              <a:t> </a:t>
            </a:r>
            <a:r>
              <a:rPr lang="en-US" sz="2500" b="1" i="1" err="1"/>
              <a:t>là</a:t>
            </a:r>
            <a:r>
              <a:rPr lang="en-US" sz="2500" b="1" i="1"/>
              <a:t> </a:t>
            </a:r>
            <a:r>
              <a:rPr lang="en-US" sz="2500" b="1" i="1" err="1"/>
              <a:t>tiếng</a:t>
            </a:r>
            <a:r>
              <a:rPr lang="en-US" sz="2500" b="1" i="1"/>
              <a:t> </a:t>
            </a:r>
            <a:r>
              <a:rPr lang="en-US" sz="2500" b="1" i="1" err="1"/>
              <a:t>ồn</a:t>
            </a:r>
            <a:r>
              <a:rPr lang="en-US" sz="2500" b="1" i="1"/>
              <a:t> </a:t>
            </a:r>
            <a:r>
              <a:rPr lang="en-US" sz="2500" b="1" i="1" err="1"/>
              <a:t>âm</a:t>
            </a:r>
            <a:r>
              <a:rPr lang="en-US" sz="2500" b="1" i="1"/>
              <a:t> </a:t>
            </a:r>
            <a:r>
              <a:rPr lang="en-US" sz="2500" b="1" i="1" err="1"/>
              <a:t>thanh</a:t>
            </a:r>
            <a:r>
              <a:rPr lang="en-US" sz="2500" b="1" i="1"/>
              <a:t> </a:t>
            </a:r>
            <a:r>
              <a:rPr lang="en-US" sz="2500" b="1" i="1" err="1"/>
              <a:t>mà</a:t>
            </a:r>
            <a:r>
              <a:rPr lang="en-US" sz="2500" b="1" i="1"/>
              <a:t> </a:t>
            </a:r>
            <a:r>
              <a:rPr lang="en-US" sz="2500" b="1" i="1" err="1"/>
              <a:t>còn</a:t>
            </a:r>
            <a:r>
              <a:rPr lang="en-US" sz="2500" b="1" i="1"/>
              <a:t> </a:t>
            </a:r>
            <a:r>
              <a:rPr lang="en-US" sz="2500" b="1" i="1" err="1"/>
              <a:t>sự</a:t>
            </a:r>
            <a:r>
              <a:rPr lang="en-US" sz="2500" b="1" i="1"/>
              <a:t> can </a:t>
            </a:r>
            <a:r>
              <a:rPr lang="en-US" sz="2500" b="1" i="1" err="1"/>
              <a:t>nhiễu</a:t>
            </a:r>
            <a:r>
              <a:rPr lang="en-US" sz="2500" b="1" i="1"/>
              <a:t>  </a:t>
            </a:r>
            <a:r>
              <a:rPr lang="en-US" sz="2500" b="1" i="1" err="1"/>
              <a:t>tiếng</a:t>
            </a:r>
            <a:r>
              <a:rPr lang="en-US" sz="2500" b="1" i="1"/>
              <a:t> </a:t>
            </a:r>
            <a:r>
              <a:rPr lang="en-US" sz="2500" b="1" i="1" err="1"/>
              <a:t>ồn</a:t>
            </a:r>
            <a:r>
              <a:rPr lang="en-US" sz="2500" b="1" i="1"/>
              <a:t> </a:t>
            </a:r>
            <a:r>
              <a:rPr lang="en-US" sz="2500" b="1" i="1" err="1"/>
              <a:t>điện</a:t>
            </a:r>
            <a:r>
              <a:rPr lang="en-US" sz="2500" b="1" i="1"/>
              <a:t> </a:t>
            </a:r>
            <a:r>
              <a:rPr lang="en-US" sz="2500" b="1" i="1" err="1"/>
              <a:t>và</a:t>
            </a:r>
            <a:r>
              <a:rPr lang="en-US" sz="2500" b="1" i="1"/>
              <a:t> </a:t>
            </a:r>
            <a:r>
              <a:rPr lang="en-US" sz="2500" b="1" i="1" err="1"/>
              <a:t>từ</a:t>
            </a:r>
            <a:r>
              <a:rPr lang="en-US" sz="2500" b="1" i="1"/>
              <a:t> </a:t>
            </a:r>
            <a:r>
              <a:rPr lang="en-US" sz="2500" b="1" i="1" err="1"/>
              <a:t>tính</a:t>
            </a:r>
            <a:r>
              <a:rPr lang="en-US" sz="2500" b="1" i="1"/>
              <a:t> </a:t>
            </a:r>
            <a:r>
              <a:rPr lang="en-US" sz="2500" b="1" i="1" err="1"/>
              <a:t>như</a:t>
            </a:r>
            <a:r>
              <a:rPr lang="en-US" sz="2500" b="1" i="1"/>
              <a:t> </a:t>
            </a:r>
            <a:r>
              <a:rPr lang="en-US" sz="2500" b="1" i="1" err="1"/>
              <a:t>đã</a:t>
            </a:r>
            <a:r>
              <a:rPr lang="en-US" sz="2500" b="1" i="1"/>
              <a:t> </a:t>
            </a:r>
            <a:r>
              <a:rPr lang="en-US" sz="2500" b="1" i="1" err="1"/>
              <a:t>nói</a:t>
            </a:r>
            <a:r>
              <a:rPr lang="en-US" sz="2500" b="1" i="1"/>
              <a:t> ở </a:t>
            </a:r>
            <a:r>
              <a:rPr lang="en-US" sz="2500" b="1" i="1" err="1"/>
              <a:t>trên</a:t>
            </a:r>
            <a:r>
              <a:rPr lang="en-US" sz="2500" b="1" i="1"/>
              <a:t>, </a:t>
            </a:r>
            <a:r>
              <a:rPr lang="en-US" sz="2500" b="1" i="1" err="1"/>
              <a:t>gây</a:t>
            </a:r>
            <a:r>
              <a:rPr lang="en-US" sz="2500" b="1" i="1"/>
              <a:t> </a:t>
            </a:r>
            <a:r>
              <a:rPr lang="en-US" sz="2500" b="1" i="1" err="1"/>
              <a:t>ảnh</a:t>
            </a:r>
            <a:r>
              <a:rPr lang="en-US" sz="2500" b="1" i="1"/>
              <a:t> </a:t>
            </a:r>
            <a:r>
              <a:rPr lang="en-US" sz="2500" b="1" i="1" err="1"/>
              <a:t>hưởng</a:t>
            </a:r>
            <a:r>
              <a:rPr lang="en-US" sz="2500" b="1" i="1"/>
              <a:t> </a:t>
            </a:r>
            <a:r>
              <a:rPr lang="en-US" sz="2500" b="1" i="1" err="1"/>
              <a:t>bất</a:t>
            </a:r>
            <a:r>
              <a:rPr lang="en-US" sz="2500" b="1" i="1"/>
              <a:t> </a:t>
            </a:r>
            <a:r>
              <a:rPr lang="en-US" sz="2500" b="1" i="1" err="1"/>
              <a:t>lợi</a:t>
            </a:r>
            <a:r>
              <a:rPr lang="en-US" sz="2500" b="1" i="1"/>
              <a:t> </a:t>
            </a:r>
            <a:r>
              <a:rPr lang="en-US" sz="2500" b="1" i="1" err="1"/>
              <a:t>trên</a:t>
            </a:r>
            <a:r>
              <a:rPr lang="en-US" sz="2500" b="1" i="1"/>
              <a:t> </a:t>
            </a:r>
            <a:r>
              <a:rPr lang="en-US" sz="2500" b="1" i="1" err="1"/>
              <a:t>các</a:t>
            </a:r>
            <a:r>
              <a:rPr lang="en-US" sz="2500" b="1" i="1"/>
              <a:t> </a:t>
            </a:r>
            <a:r>
              <a:rPr lang="en-US" sz="2500" b="1" i="1" err="1"/>
              <a:t>mạch</a:t>
            </a:r>
            <a:r>
              <a:rPr lang="en-US" sz="2500" b="1" i="1"/>
              <a:t> </a:t>
            </a:r>
            <a:r>
              <a:rPr lang="en-US" sz="2500" b="1" i="1" err="1"/>
              <a:t>xử</a:t>
            </a:r>
            <a:r>
              <a:rPr lang="en-US" sz="2500" b="1" i="1"/>
              <a:t> </a:t>
            </a:r>
            <a:r>
              <a:rPr lang="en-US" sz="2500" b="1" i="1" err="1"/>
              <a:t>lý</a:t>
            </a:r>
            <a:r>
              <a:rPr lang="en-US" sz="2500" b="1" i="1"/>
              <a:t> </a:t>
            </a:r>
            <a:r>
              <a:rPr lang="en-US" sz="2500" b="1" i="1" err="1"/>
              <a:t>của</a:t>
            </a:r>
            <a:r>
              <a:rPr lang="en-US" sz="2500" b="1" i="1"/>
              <a:t> </a:t>
            </a:r>
            <a:r>
              <a:rPr lang="en-US" sz="2500" b="1" i="1" err="1"/>
              <a:t>DAC</a:t>
            </a:r>
            <a:r>
              <a:rPr lang="en-US" sz="2500" b="1" i="1"/>
              <a:t>.  </a:t>
            </a:r>
            <a:endParaRPr lang="en-US" sz="2500" i="1"/>
          </a:p>
          <a:p>
            <a:pPr algn="just">
              <a:buNone/>
            </a:pPr>
            <a:r>
              <a:rPr lang="en-US" sz="2500" b="1" i="1" smtClean="0"/>
              <a:t>		</a:t>
            </a:r>
            <a:r>
              <a:rPr lang="en-US" sz="2500" b="1" i="1" err="1" smtClean="0"/>
              <a:t>Trong</a:t>
            </a:r>
            <a:r>
              <a:rPr lang="en-US" sz="2500" b="1" i="1" smtClean="0"/>
              <a:t> </a:t>
            </a:r>
            <a:r>
              <a:rPr lang="en-US" sz="2500" b="1" i="1" err="1"/>
              <a:t>các</a:t>
            </a:r>
            <a:r>
              <a:rPr lang="en-US" sz="2500" b="1" i="1"/>
              <a:t> </a:t>
            </a:r>
            <a:r>
              <a:rPr lang="en-US" sz="2500" b="1" i="1" err="1"/>
              <a:t>sản</a:t>
            </a:r>
            <a:r>
              <a:rPr lang="en-US" sz="2500" b="1" i="1"/>
              <a:t> </a:t>
            </a:r>
            <a:r>
              <a:rPr lang="en-US" sz="2500" b="1" i="1" err="1"/>
              <a:t>phẩm</a:t>
            </a:r>
            <a:r>
              <a:rPr lang="en-US" sz="2500" b="1" i="1"/>
              <a:t> DS, </a:t>
            </a:r>
            <a:r>
              <a:rPr lang="en-US" sz="2500" b="1" i="1" err="1"/>
              <a:t>nguồn</a:t>
            </a:r>
            <a:r>
              <a:rPr lang="en-US" sz="2500" b="1" i="1"/>
              <a:t> </a:t>
            </a:r>
            <a:r>
              <a:rPr lang="en-US" sz="2500" b="1" i="1" err="1"/>
              <a:t>tiếng</a:t>
            </a:r>
            <a:r>
              <a:rPr lang="en-US" sz="2500" b="1" i="1"/>
              <a:t> </a:t>
            </a:r>
            <a:r>
              <a:rPr lang="en-US" sz="2500" b="1" i="1" err="1"/>
              <a:t>ồn</a:t>
            </a:r>
            <a:r>
              <a:rPr lang="en-US" sz="2500" b="1" i="1"/>
              <a:t> </a:t>
            </a:r>
            <a:r>
              <a:rPr lang="en-US" sz="2500" b="1" i="1" err="1"/>
              <a:t>này</a:t>
            </a:r>
            <a:r>
              <a:rPr lang="en-US" sz="2500" b="1" i="1"/>
              <a:t> </a:t>
            </a:r>
            <a:r>
              <a:rPr lang="en-US" sz="2500" b="1" i="1" err="1"/>
              <a:t>không</a:t>
            </a:r>
            <a:r>
              <a:rPr lang="en-US" sz="2500" b="1" i="1"/>
              <a:t> </a:t>
            </a:r>
            <a:r>
              <a:rPr lang="en-US" sz="2500" b="1" i="1" err="1"/>
              <a:t>xuất</a:t>
            </a:r>
            <a:r>
              <a:rPr lang="en-US" sz="2500" b="1" i="1"/>
              <a:t> </a:t>
            </a:r>
            <a:r>
              <a:rPr lang="en-US" sz="2500" b="1" i="1" err="1"/>
              <a:t>hiện</a:t>
            </a:r>
            <a:r>
              <a:rPr lang="en-US" sz="2500" b="1" i="1"/>
              <a:t>.</a:t>
            </a:r>
            <a:endParaRPr lang="en-US" sz="2500" i="1"/>
          </a:p>
          <a:p>
            <a:pPr algn="just">
              <a:buNone/>
            </a:pPr>
            <a:r>
              <a:rPr lang="en-US" sz="2500" b="1" i="1" smtClean="0"/>
              <a:t>		</a:t>
            </a:r>
            <a:r>
              <a:rPr lang="en-US" sz="2500" b="1" i="1" err="1" smtClean="0"/>
              <a:t>Vì</a:t>
            </a:r>
            <a:r>
              <a:rPr lang="en-US" sz="2500" b="1" i="1" smtClean="0"/>
              <a:t> </a:t>
            </a:r>
            <a:r>
              <a:rPr lang="en-US" sz="2500" b="1" i="1" err="1"/>
              <a:t>sao</a:t>
            </a:r>
            <a:r>
              <a:rPr lang="en-US" sz="2500" b="1" i="1"/>
              <a:t>?</a:t>
            </a:r>
            <a:endParaRPr lang="en-US" sz="2500" i="1"/>
          </a:p>
          <a:p>
            <a:pPr marL="0" indent="0" algn="just">
              <a:buNone/>
            </a:pPr>
            <a:r>
              <a:rPr lang="en-US" sz="2500" b="1" i="1" smtClean="0"/>
              <a:t>	Linn </a:t>
            </a:r>
            <a:r>
              <a:rPr lang="en-US" sz="2500" b="1" i="1"/>
              <a:t>DS </a:t>
            </a:r>
            <a:r>
              <a:rPr lang="en-US" sz="2500" b="1" i="1" err="1"/>
              <a:t>có</a:t>
            </a:r>
            <a:r>
              <a:rPr lang="en-US" sz="2500" b="1" i="1"/>
              <a:t> </a:t>
            </a:r>
            <a:r>
              <a:rPr lang="en-US" sz="2500" b="1" i="1" err="1"/>
              <a:t>một</a:t>
            </a:r>
            <a:r>
              <a:rPr lang="en-US" sz="2500" b="1" i="1"/>
              <a:t> </a:t>
            </a:r>
            <a:r>
              <a:rPr lang="en-US" sz="2500" b="1" i="1" err="1"/>
              <a:t>thiết</a:t>
            </a:r>
            <a:r>
              <a:rPr lang="en-US" sz="2500" b="1" i="1"/>
              <a:t> </a:t>
            </a:r>
            <a:r>
              <a:rPr lang="en-US" sz="2500" b="1" i="1" err="1"/>
              <a:t>kế</a:t>
            </a:r>
            <a:r>
              <a:rPr lang="en-US" sz="2500" b="1" i="1"/>
              <a:t> audio clock  </a:t>
            </a:r>
            <a:r>
              <a:rPr lang="en-US" sz="2500" b="1" i="1" err="1"/>
              <a:t>tương</a:t>
            </a:r>
            <a:r>
              <a:rPr lang="en-US" sz="2500" b="1" i="1"/>
              <a:t> </a:t>
            </a:r>
            <a:r>
              <a:rPr lang="en-US" sz="2500" b="1" i="1" err="1"/>
              <a:t>tự</a:t>
            </a:r>
            <a:r>
              <a:rPr lang="en-US" sz="2500" b="1" i="1"/>
              <a:t> </a:t>
            </a:r>
            <a:r>
              <a:rPr lang="en-US" sz="2500" b="1" i="1" err="1"/>
              <a:t>như</a:t>
            </a:r>
            <a:r>
              <a:rPr lang="en-US" sz="2500" b="1" i="1"/>
              <a:t> </a:t>
            </a:r>
            <a:r>
              <a:rPr lang="en-US" sz="2500" b="1" i="1" smtClean="0"/>
              <a:t>CD </a:t>
            </a:r>
            <a:r>
              <a:rPr lang="en-US" sz="2500" b="1" i="1"/>
              <a:t>Player </a:t>
            </a:r>
            <a:r>
              <a:rPr lang="en-US" sz="2500" b="1" i="1" err="1"/>
              <a:t>của</a:t>
            </a:r>
            <a:r>
              <a:rPr lang="en-US" sz="2500" b="1" i="1"/>
              <a:t> Linn. Audio clock </a:t>
            </a:r>
            <a:r>
              <a:rPr lang="en-US" sz="2500" b="1" i="1" err="1"/>
              <a:t>được</a:t>
            </a:r>
            <a:r>
              <a:rPr lang="en-US" sz="2500" b="1" i="1"/>
              <a:t> </a:t>
            </a:r>
            <a:r>
              <a:rPr lang="en-US" sz="2500" b="1" i="1" err="1"/>
              <a:t>tạo</a:t>
            </a:r>
            <a:r>
              <a:rPr lang="en-US" sz="2500" b="1" i="1"/>
              <a:t> </a:t>
            </a:r>
            <a:r>
              <a:rPr lang="en-US" sz="2500" b="1" i="1" err="1"/>
              <a:t>ra</a:t>
            </a:r>
            <a:r>
              <a:rPr lang="en-US" sz="2500" b="1" i="1"/>
              <a:t> </a:t>
            </a:r>
            <a:r>
              <a:rPr lang="en-US" sz="2500" b="1" i="1" err="1"/>
              <a:t>bởi</a:t>
            </a:r>
            <a:r>
              <a:rPr lang="en-US" sz="2500" b="1" i="1"/>
              <a:t> </a:t>
            </a:r>
            <a:r>
              <a:rPr lang="en-US" sz="2500" b="1" i="1" err="1"/>
              <a:t>một</a:t>
            </a:r>
            <a:r>
              <a:rPr lang="en-US" sz="2500" b="1" i="1"/>
              <a:t> </a:t>
            </a:r>
            <a:r>
              <a:rPr lang="en-US" sz="2500" b="1" i="1" err="1"/>
              <a:t>bộ</a:t>
            </a:r>
            <a:r>
              <a:rPr lang="en-US" sz="2500" b="1" i="1"/>
              <a:t> </a:t>
            </a:r>
            <a:r>
              <a:rPr lang="en-US" sz="2500" b="1" i="1" err="1"/>
              <a:t>dao</a:t>
            </a:r>
            <a:r>
              <a:rPr lang="en-US" sz="2500" b="1" i="1"/>
              <a:t> </a:t>
            </a:r>
            <a:r>
              <a:rPr lang="en-US" sz="2500" b="1" i="1" err="1"/>
              <a:t>động</a:t>
            </a:r>
            <a:r>
              <a:rPr lang="en-US" sz="2500" b="1" i="1"/>
              <a:t> jitter </a:t>
            </a:r>
            <a:r>
              <a:rPr lang="en-US" sz="2500" b="1" i="1" err="1"/>
              <a:t>cực</a:t>
            </a:r>
            <a:r>
              <a:rPr lang="en-US" sz="2500" b="1" i="1"/>
              <a:t> </a:t>
            </a:r>
            <a:r>
              <a:rPr lang="en-US" sz="2500" b="1" i="1" err="1"/>
              <a:t>thấp</a:t>
            </a:r>
            <a:r>
              <a:rPr lang="en-US" sz="2500" b="1" i="1"/>
              <a:t> </a:t>
            </a:r>
            <a:r>
              <a:rPr lang="en-US" sz="2500" b="1" i="1" err="1"/>
              <a:t>nằm</a:t>
            </a:r>
            <a:r>
              <a:rPr lang="en-US" sz="2500" b="1" i="1"/>
              <a:t> </a:t>
            </a:r>
            <a:r>
              <a:rPr lang="en-US" sz="2500" b="1" i="1" err="1"/>
              <a:t>gần</a:t>
            </a:r>
            <a:r>
              <a:rPr lang="en-US" sz="2500" b="1" i="1"/>
              <a:t> </a:t>
            </a:r>
            <a:r>
              <a:rPr lang="en-US" sz="2500" b="1" i="1" err="1"/>
              <a:t>các</a:t>
            </a:r>
            <a:r>
              <a:rPr lang="en-US" sz="2500" b="1" i="1"/>
              <a:t> chip </a:t>
            </a:r>
            <a:r>
              <a:rPr lang="en-US" sz="2500" b="1" i="1" err="1"/>
              <a:t>DAC</a:t>
            </a:r>
            <a:r>
              <a:rPr lang="en-US" sz="2500" b="1" i="1"/>
              <a:t>. </a:t>
            </a:r>
            <a:endParaRPr lang="en-US" sz="2500" b="1" i="1" smtClean="0"/>
          </a:p>
          <a:p>
            <a:pPr>
              <a:buNone/>
            </a:pPr>
            <a:endParaRPr lang="en-US" sz="2500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0198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en-US" sz="2500" b="1" smtClean="0"/>
              <a:t>		</a:t>
            </a:r>
            <a:r>
              <a:rPr lang="en-US" sz="2500" b="1" i="1" err="1" smtClean="0"/>
              <a:t>Với</a:t>
            </a:r>
            <a:r>
              <a:rPr lang="en-US" sz="2500" b="1" i="1" smtClean="0"/>
              <a:t> </a:t>
            </a:r>
            <a:r>
              <a:rPr lang="en-US" sz="2500" b="1" i="1" err="1"/>
              <a:t>thiết</a:t>
            </a:r>
            <a:r>
              <a:rPr lang="en-US" sz="2500" b="1" i="1"/>
              <a:t> </a:t>
            </a:r>
            <a:r>
              <a:rPr lang="en-US" sz="2500" b="1" i="1" err="1"/>
              <a:t>kế</a:t>
            </a:r>
            <a:r>
              <a:rPr lang="en-US" sz="2500" b="1" i="1"/>
              <a:t> </a:t>
            </a:r>
            <a:r>
              <a:rPr lang="en-US" sz="2500" b="1" i="1" smtClean="0"/>
              <a:t>này</a:t>
            </a:r>
            <a:r>
              <a:rPr lang="en-US" sz="2500" b="1" i="1"/>
              <a:t>, </a:t>
            </a:r>
            <a:r>
              <a:rPr lang="en-US" sz="2500" b="1" i="1" err="1"/>
              <a:t>dữ</a:t>
            </a:r>
            <a:r>
              <a:rPr lang="en-US" sz="2500" b="1" i="1"/>
              <a:t> </a:t>
            </a:r>
            <a:r>
              <a:rPr lang="en-US" sz="2500" b="1" i="1" err="1"/>
              <a:t>liệu</a:t>
            </a:r>
            <a:r>
              <a:rPr lang="en-US" sz="2500" b="1" i="1"/>
              <a:t> </a:t>
            </a:r>
            <a:r>
              <a:rPr lang="en-US" sz="2500" b="1" i="1" err="1"/>
              <a:t>được</a:t>
            </a:r>
            <a:r>
              <a:rPr lang="en-US" sz="2500" b="1" i="1"/>
              <a:t> "</a:t>
            </a:r>
            <a:r>
              <a:rPr lang="en-US" sz="2500" b="1" i="1" err="1"/>
              <a:t>kéo</a:t>
            </a:r>
            <a:r>
              <a:rPr lang="en-US" sz="2500" b="1" i="1"/>
              <a:t>" </a:t>
            </a:r>
            <a:r>
              <a:rPr lang="en-US" sz="2500" b="1" i="1" err="1"/>
              <a:t>từ</a:t>
            </a:r>
            <a:r>
              <a:rPr lang="en-US" sz="2500" b="1" i="1"/>
              <a:t> </a:t>
            </a:r>
            <a:r>
              <a:rPr lang="en-US" sz="2500" b="1" i="1" err="1"/>
              <a:t>mạng</a:t>
            </a:r>
            <a:r>
              <a:rPr lang="en-US" sz="2500" b="1" i="1"/>
              <a:t> </a:t>
            </a:r>
            <a:r>
              <a:rPr lang="en-US" sz="2500" b="1" i="1" smtClean="0"/>
              <a:t>(</a:t>
            </a:r>
            <a:r>
              <a:rPr lang="en-US" sz="2500" b="1" i="1" err="1" smtClean="0"/>
              <a:t>Nas</a:t>
            </a:r>
            <a:r>
              <a:rPr lang="en-US" sz="2500" b="1" i="1"/>
              <a:t>, ổ </a:t>
            </a:r>
            <a:r>
              <a:rPr lang="en-US" sz="2500" b="1" i="1" err="1"/>
              <a:t>cứng</a:t>
            </a:r>
            <a:r>
              <a:rPr lang="en-US" sz="2500" b="1" i="1"/>
              <a:t> </a:t>
            </a:r>
            <a:r>
              <a:rPr lang="en-US" sz="2500" b="1" i="1" err="1"/>
              <a:t>lưu</a:t>
            </a:r>
            <a:r>
              <a:rPr lang="en-US" sz="2500" b="1" i="1"/>
              <a:t> </a:t>
            </a:r>
            <a:r>
              <a:rPr lang="en-US" sz="2500" b="1" i="1" err="1"/>
              <a:t>nhạc</a:t>
            </a:r>
            <a:r>
              <a:rPr lang="en-US" sz="2500" b="1" i="1"/>
              <a:t> </a:t>
            </a:r>
            <a:r>
              <a:rPr lang="en-US" sz="2500" b="1" i="1" smtClean="0"/>
              <a:t>số) </a:t>
            </a:r>
            <a:r>
              <a:rPr lang="en-US" sz="2500" b="1" i="1" err="1"/>
              <a:t>tới</a:t>
            </a:r>
            <a:r>
              <a:rPr lang="en-US" sz="2500" b="1" i="1"/>
              <a:t>  </a:t>
            </a:r>
            <a:r>
              <a:rPr lang="en-US" sz="2500" b="1" i="1" err="1"/>
              <a:t>và</a:t>
            </a:r>
            <a:r>
              <a:rPr lang="en-US" sz="2500" b="1" i="1"/>
              <a:t> </a:t>
            </a:r>
            <a:r>
              <a:rPr lang="en-US" sz="2500" b="1" i="1" err="1"/>
              <a:t>được</a:t>
            </a:r>
            <a:r>
              <a:rPr lang="en-US" sz="2500" b="1" i="1"/>
              <a:t> </a:t>
            </a:r>
            <a:r>
              <a:rPr lang="en-US" sz="2500" b="1" i="1" err="1"/>
              <a:t>đồng</a:t>
            </a:r>
            <a:r>
              <a:rPr lang="en-US" sz="2500" b="1" i="1"/>
              <a:t> </a:t>
            </a:r>
            <a:r>
              <a:rPr lang="en-US" sz="2500" b="1" i="1" err="1"/>
              <a:t>bộ</a:t>
            </a:r>
            <a:r>
              <a:rPr lang="en-US" sz="2500" b="1" i="1"/>
              <a:t> </a:t>
            </a:r>
            <a:r>
              <a:rPr lang="en-US" sz="2500" b="1" i="1" smtClean="0"/>
              <a:t>hóa</a:t>
            </a:r>
            <a:r>
              <a:rPr lang="en-US" sz="2500" b="1" i="1"/>
              <a:t> </a:t>
            </a:r>
            <a:r>
              <a:rPr lang="en-US" sz="2500" b="1" i="1" smtClean="0"/>
              <a:t>(audio clock</a:t>
            </a:r>
            <a:r>
              <a:rPr lang="en-US" sz="2500" b="1" i="1"/>
              <a:t>, jitter), </a:t>
            </a:r>
            <a:r>
              <a:rPr lang="en-US" sz="2500" b="1" i="1" err="1"/>
              <a:t>rồi</a:t>
            </a:r>
            <a:r>
              <a:rPr lang="en-US" sz="2500" b="1" i="1"/>
              <a:t> </a:t>
            </a:r>
            <a:r>
              <a:rPr lang="en-US" sz="2500" b="1" i="1" err="1"/>
              <a:t>mới</a:t>
            </a:r>
            <a:r>
              <a:rPr lang="en-US" sz="2500" b="1" i="1"/>
              <a:t> </a:t>
            </a:r>
            <a:r>
              <a:rPr lang="en-US" sz="2500" b="1" i="1" err="1"/>
              <a:t>chuyển</a:t>
            </a:r>
            <a:r>
              <a:rPr lang="en-US" sz="2500" b="1" i="1"/>
              <a:t> </a:t>
            </a:r>
            <a:r>
              <a:rPr lang="en-US" sz="2500" b="1" i="1" err="1"/>
              <a:t>đến</a:t>
            </a:r>
            <a:r>
              <a:rPr lang="en-US" sz="2500" b="1" i="1"/>
              <a:t> chip </a:t>
            </a:r>
            <a:r>
              <a:rPr lang="en-US" sz="2500" b="1" i="1" err="1"/>
              <a:t>DAC</a:t>
            </a:r>
            <a:r>
              <a:rPr lang="en-US" sz="2500" b="1" i="1" smtClean="0"/>
              <a:t>, </a:t>
            </a:r>
            <a:r>
              <a:rPr lang="en-US" sz="2500" b="1" i="1" err="1" smtClean="0"/>
              <a:t>nên</a:t>
            </a:r>
            <a:r>
              <a:rPr lang="en-US" sz="2500" b="1" i="1" smtClean="0"/>
              <a:t> </a:t>
            </a:r>
            <a:r>
              <a:rPr lang="en-US" sz="2500" b="1" i="1" err="1"/>
              <a:t>tốt</a:t>
            </a:r>
            <a:r>
              <a:rPr lang="en-US" sz="2500" b="1" i="1"/>
              <a:t> </a:t>
            </a:r>
            <a:r>
              <a:rPr lang="en-US" sz="2500" b="1" i="1" smtClean="0"/>
              <a:t>hơn, </a:t>
            </a:r>
            <a:r>
              <a:rPr lang="en-US" sz="2500" b="1" i="1" err="1"/>
              <a:t>chính</a:t>
            </a:r>
            <a:r>
              <a:rPr lang="en-US" sz="2500" b="1" i="1"/>
              <a:t> </a:t>
            </a:r>
            <a:r>
              <a:rPr lang="en-US" sz="2500" b="1" i="1" err="1"/>
              <a:t>xác</a:t>
            </a:r>
            <a:r>
              <a:rPr lang="en-US" sz="2500" b="1" i="1"/>
              <a:t> </a:t>
            </a:r>
            <a:r>
              <a:rPr lang="en-US" sz="2500" b="1" i="1" err="1"/>
              <a:t>hơn</a:t>
            </a:r>
            <a:r>
              <a:rPr lang="en-US" sz="2500" b="1" i="1"/>
              <a:t> so </a:t>
            </a:r>
            <a:r>
              <a:rPr lang="en-US" sz="2500" b="1" i="1" err="1"/>
              <a:t>với</a:t>
            </a:r>
            <a:r>
              <a:rPr lang="en-US" sz="2500" b="1" i="1"/>
              <a:t> </a:t>
            </a:r>
            <a:r>
              <a:rPr lang="en-US" sz="2500" b="1" i="1" err="1"/>
              <a:t>các</a:t>
            </a:r>
            <a:r>
              <a:rPr lang="en-US" sz="2500" b="1" i="1"/>
              <a:t> </a:t>
            </a:r>
            <a:r>
              <a:rPr lang="en-US" sz="2500" b="1" i="1" err="1"/>
              <a:t>hệ</a:t>
            </a:r>
            <a:r>
              <a:rPr lang="en-US" sz="2500" b="1" i="1"/>
              <a:t> </a:t>
            </a:r>
            <a:r>
              <a:rPr lang="en-US" sz="2500" b="1" i="1" err="1"/>
              <a:t>thống</a:t>
            </a:r>
            <a:r>
              <a:rPr lang="en-US" sz="2500" b="1" i="1"/>
              <a:t> </a:t>
            </a:r>
            <a:r>
              <a:rPr lang="en-US" sz="2500" b="1" i="1" smtClean="0"/>
              <a:t>chơi </a:t>
            </a:r>
            <a:r>
              <a:rPr lang="en-US" sz="2500" b="1" i="1" err="1"/>
              <a:t>nhạc</a:t>
            </a:r>
            <a:r>
              <a:rPr lang="en-US" sz="2500" b="1" i="1"/>
              <a:t> </a:t>
            </a:r>
            <a:r>
              <a:rPr lang="en-US" sz="2500" b="1" i="1" err="1"/>
              <a:t>số</a:t>
            </a:r>
            <a:r>
              <a:rPr lang="en-US" sz="2500" b="1" i="1"/>
              <a:t> </a:t>
            </a:r>
            <a:r>
              <a:rPr lang="en-US" sz="2500" b="1" i="1" err="1"/>
              <a:t>khác</a:t>
            </a:r>
            <a:r>
              <a:rPr lang="en-US" sz="2500" b="1" i="1"/>
              <a:t> </a:t>
            </a:r>
            <a:r>
              <a:rPr lang="en-US" sz="2500" b="1" i="1" err="1"/>
              <a:t>không</a:t>
            </a:r>
            <a:r>
              <a:rPr lang="en-US" sz="2500" b="1" i="1"/>
              <a:t> </a:t>
            </a:r>
            <a:r>
              <a:rPr lang="en-US" sz="2500" b="1" i="1" err="1"/>
              <a:t>có</a:t>
            </a:r>
            <a:r>
              <a:rPr lang="en-US" sz="2500" b="1" i="1"/>
              <a:t> qui </a:t>
            </a:r>
            <a:r>
              <a:rPr lang="en-US" sz="2500" b="1" i="1" err="1"/>
              <a:t>trình</a:t>
            </a:r>
            <a:r>
              <a:rPr lang="en-US" sz="2500" b="1" i="1"/>
              <a:t> </a:t>
            </a:r>
            <a:r>
              <a:rPr lang="en-US" sz="2500" b="1" i="1" err="1"/>
              <a:t>đồng</a:t>
            </a:r>
            <a:r>
              <a:rPr lang="en-US" sz="2500" b="1" i="1"/>
              <a:t> </a:t>
            </a:r>
            <a:r>
              <a:rPr lang="en-US" sz="2500" b="1" i="1" err="1"/>
              <a:t>bộ</a:t>
            </a:r>
            <a:r>
              <a:rPr lang="en-US" sz="2500" b="1" i="1"/>
              <a:t> </a:t>
            </a:r>
            <a:r>
              <a:rPr lang="en-US" sz="2500" b="1" i="1" err="1"/>
              <a:t>hóa</a:t>
            </a:r>
            <a:r>
              <a:rPr lang="en-US" sz="2500" b="1" i="1"/>
              <a:t> </a:t>
            </a:r>
            <a:r>
              <a:rPr lang="en-US" sz="2500" b="1" i="1" smtClean="0"/>
              <a:t>(clock </a:t>
            </a:r>
            <a:r>
              <a:rPr lang="en-US" sz="2500" b="1" i="1"/>
              <a:t>, </a:t>
            </a:r>
            <a:r>
              <a:rPr lang="en-US" sz="2500" b="1" i="1" err="1"/>
              <a:t>jiter</a:t>
            </a:r>
            <a:r>
              <a:rPr lang="en-US" sz="2500" b="1" i="1"/>
              <a:t>…). </a:t>
            </a:r>
            <a:endParaRPr lang="en-US" sz="2500" b="1" i="1" smtClean="0"/>
          </a:p>
          <a:p>
            <a:pPr marL="0" indent="0" algn="just">
              <a:buNone/>
              <a:tabLst>
                <a:tab pos="0" algn="l"/>
              </a:tabLst>
            </a:pPr>
            <a:r>
              <a:rPr lang="en-US" sz="2500" b="1" i="1" smtClean="0"/>
              <a:t>		Như </a:t>
            </a:r>
            <a:r>
              <a:rPr lang="en-US" sz="2500" b="1" i="1" err="1"/>
              <a:t>vậy</a:t>
            </a:r>
            <a:r>
              <a:rPr lang="en-US" sz="2500" b="1" i="1"/>
              <a:t>, </a:t>
            </a:r>
            <a:r>
              <a:rPr lang="en-US" sz="2500" b="1" i="1" err="1"/>
              <a:t>nếu</a:t>
            </a:r>
            <a:r>
              <a:rPr lang="en-US" sz="2500" b="1" i="1"/>
              <a:t> </a:t>
            </a:r>
            <a:r>
              <a:rPr lang="en-US" sz="2500" b="1" i="1" err="1"/>
              <a:t>dữ</a:t>
            </a:r>
            <a:r>
              <a:rPr lang="en-US" sz="2500" b="1" i="1"/>
              <a:t> </a:t>
            </a:r>
            <a:r>
              <a:rPr lang="en-US" sz="2500" b="1" i="1" err="1"/>
              <a:t>liệu</a:t>
            </a:r>
            <a:r>
              <a:rPr lang="en-US" sz="2500" b="1" i="1"/>
              <a:t> </a:t>
            </a:r>
            <a:r>
              <a:rPr lang="en-US" sz="2500" b="1" i="1" err="1"/>
              <a:t>không</a:t>
            </a:r>
            <a:r>
              <a:rPr lang="en-US" sz="2500" b="1" i="1"/>
              <a:t> </a:t>
            </a:r>
            <a:r>
              <a:rPr lang="en-US" sz="2500" b="1" i="1" err="1"/>
              <a:t>được</a:t>
            </a:r>
            <a:r>
              <a:rPr lang="en-US" sz="2500" b="1" i="1"/>
              <a:t> </a:t>
            </a:r>
            <a:r>
              <a:rPr lang="en-US" sz="2500" b="1" i="1" err="1"/>
              <a:t>đồng</a:t>
            </a:r>
            <a:r>
              <a:rPr lang="en-US" sz="2500" b="1" i="1"/>
              <a:t> </a:t>
            </a:r>
            <a:r>
              <a:rPr lang="en-US" sz="2500" b="1" i="1" err="1"/>
              <a:t>bộ</a:t>
            </a:r>
            <a:r>
              <a:rPr lang="en-US" sz="2500" b="1" i="1"/>
              <a:t> </a:t>
            </a:r>
            <a:r>
              <a:rPr lang="en-US" sz="2500" b="1" i="1" err="1"/>
              <a:t>hóa</a:t>
            </a:r>
            <a:r>
              <a:rPr lang="en-US" sz="2500" b="1" i="1"/>
              <a:t> </a:t>
            </a:r>
            <a:r>
              <a:rPr lang="en-US" sz="2500" b="1" i="1" err="1"/>
              <a:t>như</a:t>
            </a:r>
            <a:r>
              <a:rPr lang="en-US" sz="2500" b="1" i="1"/>
              <a:t> DS LINN </a:t>
            </a:r>
            <a:r>
              <a:rPr lang="en-US" sz="2500" b="1" i="1" err="1"/>
              <a:t>thì</a:t>
            </a:r>
            <a:r>
              <a:rPr lang="en-US" sz="2500" b="1" i="1"/>
              <a:t> </a:t>
            </a:r>
            <a:r>
              <a:rPr lang="en-US" sz="2500" b="1" i="1" smtClean="0"/>
              <a:t>các </a:t>
            </a:r>
            <a:r>
              <a:rPr lang="en-US" sz="2500" b="1" i="1" err="1"/>
              <a:t>nguồn</a:t>
            </a:r>
            <a:r>
              <a:rPr lang="en-US" sz="2500" b="1" i="1"/>
              <a:t> </a:t>
            </a:r>
            <a:r>
              <a:rPr lang="en-US" sz="2500" b="1" i="1" err="1"/>
              <a:t>nhạc</a:t>
            </a:r>
            <a:r>
              <a:rPr lang="en-US" sz="2500" b="1" i="1"/>
              <a:t> </a:t>
            </a:r>
            <a:r>
              <a:rPr lang="en-US" sz="2500" b="1" i="1" err="1"/>
              <a:t>tới</a:t>
            </a:r>
            <a:r>
              <a:rPr lang="en-US" sz="2500" b="1" i="1"/>
              <a:t> </a:t>
            </a:r>
            <a:r>
              <a:rPr lang="en-US" sz="2500" b="1" i="1" err="1"/>
              <a:t>hệ</a:t>
            </a:r>
            <a:r>
              <a:rPr lang="en-US" sz="2500" b="1" i="1"/>
              <a:t> </a:t>
            </a:r>
            <a:r>
              <a:rPr lang="en-US" sz="2500" b="1" i="1" err="1"/>
              <a:t>thống</a:t>
            </a:r>
            <a:r>
              <a:rPr lang="en-US" sz="2500" b="1" i="1"/>
              <a:t> </a:t>
            </a:r>
            <a:r>
              <a:rPr lang="en-US" sz="2500" b="1" i="1" err="1"/>
              <a:t>nghe</a:t>
            </a:r>
            <a:r>
              <a:rPr lang="en-US" sz="2500" b="1" i="1"/>
              <a:t> </a:t>
            </a:r>
            <a:r>
              <a:rPr lang="en-US" sz="2500" b="1" i="1" err="1"/>
              <a:t>nhạc</a:t>
            </a:r>
            <a:r>
              <a:rPr lang="en-US" sz="2500" b="1" i="1"/>
              <a:t> </a:t>
            </a:r>
            <a:r>
              <a:rPr lang="en-US" sz="2500" b="1" i="1" err="1" smtClean="0"/>
              <a:t>số</a:t>
            </a:r>
            <a:r>
              <a:rPr lang="en-US" sz="2500" b="1" i="1" smtClean="0"/>
              <a:t> </a:t>
            </a:r>
            <a:r>
              <a:rPr lang="en-US" sz="2500" b="1" i="1" err="1" smtClean="0"/>
              <a:t>chỉ</a:t>
            </a:r>
            <a:r>
              <a:rPr lang="en-US" sz="2500" b="1" i="1" smtClean="0"/>
              <a:t> </a:t>
            </a:r>
            <a:r>
              <a:rPr lang="en-US" sz="2500" b="1" i="1" err="1"/>
              <a:t>nhận</a:t>
            </a:r>
            <a:r>
              <a:rPr lang="en-US" sz="2500" b="1" i="1"/>
              <a:t> </a:t>
            </a:r>
            <a:r>
              <a:rPr lang="en-US" sz="2500" b="1" i="1" err="1" smtClean="0"/>
              <a:t>được</a:t>
            </a:r>
            <a:r>
              <a:rPr lang="en-US" sz="2500" b="1" i="1" smtClean="0"/>
              <a:t> </a:t>
            </a:r>
            <a:r>
              <a:rPr lang="en-US" sz="2500" b="1" i="1" err="1"/>
              <a:t>nguồn</a:t>
            </a:r>
            <a:r>
              <a:rPr lang="en-US" sz="2500" b="1" i="1"/>
              <a:t> </a:t>
            </a:r>
            <a:r>
              <a:rPr lang="en-US" sz="2500" b="1" i="1" err="1"/>
              <a:t>nhạc</a:t>
            </a:r>
            <a:r>
              <a:rPr lang="en-US" sz="2500" b="1" i="1"/>
              <a:t> </a:t>
            </a:r>
            <a:r>
              <a:rPr lang="en-US" sz="2500" b="1" i="1" err="1"/>
              <a:t>đã</a:t>
            </a:r>
            <a:r>
              <a:rPr lang="en-US" sz="2500" b="1" i="1"/>
              <a:t> </a:t>
            </a:r>
            <a:r>
              <a:rPr lang="en-US" sz="2500" b="1" i="1" err="1"/>
              <a:t>được</a:t>
            </a:r>
            <a:r>
              <a:rPr lang="en-US" sz="2500" b="1" i="1"/>
              <a:t> clock  ở </a:t>
            </a:r>
            <a:r>
              <a:rPr lang="en-US" sz="2500" b="1" i="1" err="1"/>
              <a:t>các</a:t>
            </a:r>
            <a:r>
              <a:rPr lang="en-US" sz="2500" b="1" i="1"/>
              <a:t> </a:t>
            </a:r>
            <a:r>
              <a:rPr lang="en-US" sz="2500" b="1" i="1" err="1"/>
              <a:t>thiết</a:t>
            </a:r>
            <a:r>
              <a:rPr lang="en-US" sz="2500" b="1" i="1"/>
              <a:t> </a:t>
            </a:r>
            <a:r>
              <a:rPr lang="en-US" sz="2500" b="1" i="1" err="1"/>
              <a:t>bị</a:t>
            </a:r>
            <a:r>
              <a:rPr lang="en-US" sz="2500" b="1" i="1"/>
              <a:t> </a:t>
            </a:r>
            <a:r>
              <a:rPr lang="en-US" sz="2500" b="1" i="1" err="1"/>
              <a:t>khác</a:t>
            </a:r>
            <a:r>
              <a:rPr lang="en-US" sz="2500" b="1" i="1"/>
              <a:t> </a:t>
            </a:r>
            <a:r>
              <a:rPr lang="en-US" sz="2500" b="1" i="1" err="1"/>
              <a:t>nhau</a:t>
            </a:r>
            <a:r>
              <a:rPr lang="en-US" sz="2500" b="1" i="1" smtClean="0"/>
              <a:t>, </a:t>
            </a:r>
            <a:r>
              <a:rPr lang="en-US" sz="2500" b="1" i="1" err="1" smtClean="0"/>
              <a:t>cho</a:t>
            </a:r>
            <a:r>
              <a:rPr lang="en-US" sz="2500" b="1" i="1" smtClean="0"/>
              <a:t> </a:t>
            </a:r>
            <a:r>
              <a:rPr lang="en-US" sz="2500" b="1" i="1" err="1"/>
              <a:t>nên</a:t>
            </a:r>
            <a:r>
              <a:rPr lang="en-US" sz="2500" b="1" i="1"/>
              <a:t> </a:t>
            </a:r>
            <a:r>
              <a:rPr lang="en-US" sz="2500" b="1" i="1" err="1"/>
              <a:t>dẫn</a:t>
            </a:r>
            <a:r>
              <a:rPr lang="en-US" sz="2500" b="1" i="1"/>
              <a:t> </a:t>
            </a:r>
            <a:r>
              <a:rPr lang="en-US" sz="2500" b="1" i="1" err="1"/>
              <a:t>đến</a:t>
            </a:r>
            <a:r>
              <a:rPr lang="en-US" sz="2500" b="1" i="1"/>
              <a:t> </a:t>
            </a:r>
            <a:r>
              <a:rPr lang="en-US" sz="2500" b="1" i="1" err="1" smtClean="0"/>
              <a:t>nhiều</a:t>
            </a:r>
            <a:r>
              <a:rPr lang="en-US" sz="2500" b="1" i="1" smtClean="0"/>
              <a:t> </a:t>
            </a:r>
            <a:r>
              <a:rPr lang="en-US" sz="2500" b="1" i="1" err="1"/>
              <a:t>sai</a:t>
            </a:r>
            <a:r>
              <a:rPr lang="en-US" sz="2500" b="1" i="1"/>
              <a:t> </a:t>
            </a:r>
            <a:r>
              <a:rPr lang="en-US" sz="2500" b="1" i="1" err="1"/>
              <a:t>lệch</a:t>
            </a:r>
            <a:r>
              <a:rPr lang="en-US" sz="2500" b="1" i="1"/>
              <a:t> </a:t>
            </a:r>
            <a:r>
              <a:rPr lang="en-US" sz="2500" b="1" i="1" err="1" smtClean="0"/>
              <a:t>trong</a:t>
            </a:r>
            <a:r>
              <a:rPr lang="en-US" sz="2500" b="1" i="1" smtClean="0"/>
              <a:t> </a:t>
            </a:r>
            <a:r>
              <a:rPr lang="en-US" sz="2500" b="1" i="1" err="1"/>
              <a:t>quá</a:t>
            </a:r>
            <a:r>
              <a:rPr lang="en-US" sz="2500" b="1" i="1"/>
              <a:t> </a:t>
            </a:r>
            <a:r>
              <a:rPr lang="en-US" sz="2500" b="1" i="1" err="1"/>
              <a:t>trình</a:t>
            </a:r>
            <a:r>
              <a:rPr lang="en-US" sz="2500" b="1" i="1"/>
              <a:t> </a:t>
            </a:r>
            <a:r>
              <a:rPr lang="en-US" sz="2500" b="1" i="1" err="1"/>
              <a:t>phát</a:t>
            </a:r>
            <a:r>
              <a:rPr lang="en-US" sz="2500" b="1" i="1"/>
              <a:t> </a:t>
            </a:r>
            <a:r>
              <a:rPr lang="en-US" sz="2500" b="1" i="1" err="1"/>
              <a:t>nhạc</a:t>
            </a:r>
            <a:r>
              <a:rPr lang="en-US" sz="2500" b="1" i="1" smtClean="0"/>
              <a:t>. </a:t>
            </a:r>
          </a:p>
          <a:p>
            <a:pPr marL="0" indent="0" algn="just">
              <a:buNone/>
              <a:tabLst>
                <a:tab pos="0" algn="l"/>
              </a:tabLst>
            </a:pPr>
            <a:r>
              <a:rPr lang="en-US" sz="2500" b="1" i="1" smtClean="0"/>
              <a:t>		Vì </a:t>
            </a:r>
            <a:r>
              <a:rPr lang="en-US" sz="2500" b="1" i="1" err="1"/>
              <a:t>thế</a:t>
            </a:r>
            <a:r>
              <a:rPr lang="en-US" sz="2500" b="1" i="1"/>
              <a:t> </a:t>
            </a:r>
            <a:r>
              <a:rPr lang="en-US" sz="2500" b="1" i="1" err="1"/>
              <a:t>nếu</a:t>
            </a:r>
            <a:r>
              <a:rPr lang="en-US" sz="2500" b="1" i="1"/>
              <a:t> </a:t>
            </a:r>
            <a:r>
              <a:rPr lang="en-US" sz="2500" b="1" i="1" err="1"/>
              <a:t>không</a:t>
            </a:r>
            <a:r>
              <a:rPr lang="en-US" sz="2500" b="1" i="1"/>
              <a:t> </a:t>
            </a:r>
            <a:r>
              <a:rPr lang="en-US" sz="2500" b="1" i="1" err="1"/>
              <a:t>được</a:t>
            </a:r>
            <a:r>
              <a:rPr lang="en-US" sz="2500" b="1" i="1"/>
              <a:t> </a:t>
            </a:r>
            <a:r>
              <a:rPr lang="en-US" sz="2500" b="1" i="1" err="1"/>
              <a:t>đồng</a:t>
            </a:r>
            <a:r>
              <a:rPr lang="en-US" sz="2500" b="1" i="1"/>
              <a:t> </a:t>
            </a:r>
            <a:r>
              <a:rPr lang="en-US" sz="2500" b="1" i="1" err="1"/>
              <a:t>bộ</a:t>
            </a:r>
            <a:r>
              <a:rPr lang="en-US" sz="2500" b="1" i="1"/>
              <a:t> </a:t>
            </a:r>
            <a:r>
              <a:rPr lang="en-US" sz="2500" b="1" i="1" err="1"/>
              <a:t>hóa</a:t>
            </a:r>
            <a:r>
              <a:rPr lang="en-US" sz="2500" b="1" i="1"/>
              <a:t> </a:t>
            </a:r>
            <a:r>
              <a:rPr lang="en-US" sz="2500" b="1" i="1" err="1"/>
              <a:t>dữ</a:t>
            </a:r>
            <a:r>
              <a:rPr lang="en-US" sz="2500" b="1" i="1"/>
              <a:t> </a:t>
            </a:r>
            <a:r>
              <a:rPr lang="en-US" sz="2500" b="1" i="1" err="1"/>
              <a:t>liệu</a:t>
            </a:r>
            <a:r>
              <a:rPr lang="en-US" sz="2500" b="1" i="1"/>
              <a:t> </a:t>
            </a:r>
            <a:r>
              <a:rPr lang="en-US" sz="2500" b="1" i="1" err="1"/>
              <a:t>trước</a:t>
            </a:r>
            <a:r>
              <a:rPr lang="en-US" sz="2500" b="1" i="1"/>
              <a:t> </a:t>
            </a:r>
            <a:r>
              <a:rPr lang="en-US" sz="2500" b="1" i="1" err="1"/>
              <a:t>khi</a:t>
            </a:r>
            <a:r>
              <a:rPr lang="en-US" sz="2500" b="1" i="1"/>
              <a:t> qua </a:t>
            </a:r>
            <a:r>
              <a:rPr lang="en-US" sz="2500" b="1" i="1" smtClean="0"/>
              <a:t>chip </a:t>
            </a:r>
            <a:r>
              <a:rPr lang="en-US" sz="2500" b="1" i="1" err="1"/>
              <a:t>DAC</a:t>
            </a:r>
            <a:r>
              <a:rPr lang="en-US" sz="2500" b="1" i="1"/>
              <a:t> </a:t>
            </a:r>
            <a:r>
              <a:rPr lang="en-US" sz="2500" b="1" i="1" err="1"/>
              <a:t>thì</a:t>
            </a:r>
            <a:r>
              <a:rPr lang="en-US" sz="2500" b="1" i="1"/>
              <a:t> </a:t>
            </a:r>
            <a:r>
              <a:rPr lang="en-US" sz="2500" b="1" i="1" err="1"/>
              <a:t>có</a:t>
            </a:r>
            <a:r>
              <a:rPr lang="en-US" sz="2500" b="1" i="1"/>
              <a:t> </a:t>
            </a:r>
            <a:r>
              <a:rPr lang="en-US" sz="2500" b="1" i="1" err="1"/>
              <a:t>thể</a:t>
            </a:r>
            <a:r>
              <a:rPr lang="en-US" sz="2500" b="1" i="1"/>
              <a:t> </a:t>
            </a:r>
            <a:r>
              <a:rPr lang="en-US" sz="2500" b="1" i="1" err="1"/>
              <a:t>dẫn</a:t>
            </a:r>
            <a:r>
              <a:rPr lang="en-US" sz="2500" b="1" i="1"/>
              <a:t> </a:t>
            </a:r>
            <a:r>
              <a:rPr lang="en-US" sz="2500" b="1" i="1" err="1"/>
              <a:t>tới</a:t>
            </a:r>
            <a:r>
              <a:rPr lang="en-US" sz="2500" b="1" i="1"/>
              <a:t> </a:t>
            </a:r>
            <a:r>
              <a:rPr lang="en-US" sz="2500" b="1" i="1" err="1"/>
              <a:t>nghe</a:t>
            </a:r>
            <a:r>
              <a:rPr lang="en-US" sz="2500" b="1" i="1"/>
              <a:t> </a:t>
            </a:r>
            <a:r>
              <a:rPr lang="en-US" sz="2500" b="1" i="1" err="1"/>
              <a:t>nhạc</a:t>
            </a:r>
            <a:r>
              <a:rPr lang="en-US" sz="2500" b="1" i="1"/>
              <a:t> </a:t>
            </a:r>
            <a:r>
              <a:rPr lang="en-US" sz="2500" b="1" i="1" err="1"/>
              <a:t>số</a:t>
            </a:r>
            <a:r>
              <a:rPr lang="en-US" sz="2500" b="1" i="1"/>
              <a:t> </a:t>
            </a:r>
            <a:r>
              <a:rPr lang="en-US" sz="2500" b="1" i="1" err="1"/>
              <a:t>chưa</a:t>
            </a:r>
            <a:r>
              <a:rPr lang="en-US" sz="2500" b="1" i="1"/>
              <a:t> </a:t>
            </a:r>
            <a:r>
              <a:rPr lang="en-US" sz="2500" b="1" i="1" err="1"/>
              <a:t>chắc</a:t>
            </a:r>
            <a:r>
              <a:rPr lang="en-US" sz="2500" b="1" i="1"/>
              <a:t> </a:t>
            </a:r>
            <a:r>
              <a:rPr lang="en-US" sz="2500" b="1" i="1" err="1"/>
              <a:t>đã</a:t>
            </a:r>
            <a:r>
              <a:rPr lang="en-US" sz="2500" b="1" i="1"/>
              <a:t> </a:t>
            </a:r>
            <a:r>
              <a:rPr lang="en-US" sz="2500" b="1" i="1" err="1"/>
              <a:t>quyến</a:t>
            </a:r>
            <a:r>
              <a:rPr lang="en-US" sz="2500" b="1" i="1"/>
              <a:t> </a:t>
            </a:r>
            <a:r>
              <a:rPr lang="en-US" sz="2500" b="1" i="1" err="1"/>
              <a:t>rũ</a:t>
            </a:r>
            <a:r>
              <a:rPr lang="en-US" sz="2500" b="1" i="1"/>
              <a:t> </a:t>
            </a:r>
            <a:r>
              <a:rPr lang="en-US" sz="2500" b="1" i="1" err="1"/>
              <a:t>bằng</a:t>
            </a:r>
            <a:r>
              <a:rPr lang="en-US" sz="2500" b="1" i="1"/>
              <a:t> CD Player.</a:t>
            </a:r>
            <a:endParaRPr lang="en-US" sz="2500" i="1"/>
          </a:p>
          <a:p>
            <a:pPr algn="just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384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Sản phẩm Linn DS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TecHland</dc:creator>
  <cp:lastModifiedBy>TecHland</cp:lastModifiedBy>
  <cp:revision>38</cp:revision>
  <dcterms:created xsi:type="dcterms:W3CDTF">2013-10-31T06:28:45Z</dcterms:created>
  <dcterms:modified xsi:type="dcterms:W3CDTF">2013-11-01T05:45:39Z</dcterms:modified>
</cp:coreProperties>
</file>